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2"/>
  </p:notesMasterIdLst>
  <p:handoutMasterIdLst>
    <p:handoutMasterId r:id="rId13"/>
  </p:handoutMasterIdLst>
  <p:sldIdLst>
    <p:sldId id="418" r:id="rId2"/>
    <p:sldId id="457" r:id="rId3"/>
    <p:sldId id="458" r:id="rId4"/>
    <p:sldId id="459" r:id="rId5"/>
    <p:sldId id="460" r:id="rId6"/>
    <p:sldId id="461" r:id="rId7"/>
    <p:sldId id="462" r:id="rId8"/>
    <p:sldId id="463" r:id="rId9"/>
    <p:sldId id="464" r:id="rId10"/>
    <p:sldId id="465" r:id="rId11"/>
  </p:sldIdLst>
  <p:sldSz cx="9144000" cy="6858000" type="screen4x3"/>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85" autoAdjust="0"/>
    <p:restoredTop sz="88393" autoAdjust="0"/>
  </p:normalViewPr>
  <p:slideViewPr>
    <p:cSldViewPr snapToGrid="0" snapToObjects="1">
      <p:cViewPr varScale="1">
        <p:scale>
          <a:sx n="84" d="100"/>
          <a:sy n="84" d="100"/>
        </p:scale>
        <p:origin x="616" y="176"/>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handoutMaster" Target="handoutMasters/handout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microsoft.com/office/2015/10/relationships/revisionInfo" Target="revisionInfo.xml"/><Relationship Id="rId10"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EF034B39-4F20-4D4A-AE26-60F58BAC43EB}" type="datetimeFigureOut">
              <a:rPr lang="en-US" smtClean="0"/>
              <a:t>4/11/18</a:t>
            </a:fld>
            <a:endParaRPr lang="en-US"/>
          </a:p>
        </p:txBody>
      </p:sp>
      <p:sp>
        <p:nvSpPr>
          <p:cNvPr id="4" name="Footer Placeholder 3"/>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1A96BCF9-D171-47C7-AF91-BD44C0730368}" type="slidenum">
              <a:rPr lang="en-US" smtClean="0"/>
              <a:t>‹#›</a:t>
            </a:fld>
            <a:endParaRPr lang="en-US"/>
          </a:p>
        </p:txBody>
      </p:sp>
    </p:spTree>
    <p:extLst>
      <p:ext uri="{BB962C8B-B14F-4D97-AF65-F5344CB8AC3E}">
        <p14:creationId xmlns:p14="http://schemas.microsoft.com/office/powerpoint/2010/main" val="1349511937"/>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2" tIns="46586" rIns="93172" bIns="46586" rtlCol="0"/>
          <a:lstStyle>
            <a:lvl1pPr algn="l">
              <a:defRPr sz="13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2" tIns="46586" rIns="93172" bIns="46586" rtlCol="0"/>
          <a:lstStyle>
            <a:lvl1pPr algn="r">
              <a:defRPr sz="1300"/>
            </a:lvl1pPr>
          </a:lstStyle>
          <a:p>
            <a:fld id="{B32B8D47-1338-AF45-9DF8-0AF1BE94C77B}" type="datetimeFigureOut">
              <a:rPr lang="en-US" smtClean="0"/>
              <a:t>4/11/18</a:t>
            </a:fld>
            <a:endParaRPr lang="en-US"/>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lIns="93172" tIns="46586" rIns="93172" bIns="46586"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2" tIns="46586" rIns="93172" bIns="4658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2" tIns="46586" rIns="93172" bIns="46586" rtlCol="0" anchor="b"/>
          <a:lstStyle>
            <a:lvl1pPr algn="l">
              <a:defRPr sz="13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2" tIns="46586" rIns="93172" bIns="46586" rtlCol="0" anchor="b"/>
          <a:lstStyle>
            <a:lvl1pPr algn="r">
              <a:defRPr sz="1300"/>
            </a:lvl1pPr>
          </a:lstStyle>
          <a:p>
            <a:fld id="{0697096E-EDC1-484E-923B-E4CEEC25BD95}" type="slidenum">
              <a:rPr lang="en-US" smtClean="0"/>
              <a:t>‹#›</a:t>
            </a:fld>
            <a:endParaRPr lang="en-US"/>
          </a:p>
        </p:txBody>
      </p:sp>
    </p:spTree>
    <p:extLst>
      <p:ext uri="{BB962C8B-B14F-4D97-AF65-F5344CB8AC3E}">
        <p14:creationId xmlns:p14="http://schemas.microsoft.com/office/powerpoint/2010/main" val="182254413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65A4F6-A766-9542-8FEE-6CD06BCF4083}" type="slidenum">
              <a:rPr lang="en-US" smtClean="0">
                <a:solidFill>
                  <a:prstClr val="black"/>
                </a:solidFill>
                <a:latin typeface="Calibri"/>
              </a:rPr>
              <a:pPr/>
              <a:t>1</a:t>
            </a:fld>
            <a:endParaRPr lang="en-US">
              <a:solidFill>
                <a:prstClr val="black"/>
              </a:solidFill>
              <a:latin typeface="Calibri"/>
            </a:endParaRPr>
          </a:p>
        </p:txBody>
      </p:sp>
    </p:spTree>
    <p:extLst>
      <p:ext uri="{BB962C8B-B14F-4D97-AF65-F5344CB8AC3E}">
        <p14:creationId xmlns:p14="http://schemas.microsoft.com/office/powerpoint/2010/main" val="419472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97096E-EDC1-484E-923B-E4CEEC25BD95}" type="slidenum">
              <a:rPr lang="en-US" smtClean="0"/>
              <a:t>2</a:t>
            </a:fld>
            <a:endParaRPr lang="en-US"/>
          </a:p>
        </p:txBody>
      </p:sp>
    </p:spTree>
    <p:extLst>
      <p:ext uri="{BB962C8B-B14F-4D97-AF65-F5344CB8AC3E}">
        <p14:creationId xmlns:p14="http://schemas.microsoft.com/office/powerpoint/2010/main" val="752334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Line 2"/>
          <p:cNvSpPr>
            <a:spLocks noChangeShapeType="1"/>
          </p:cNvSpPr>
          <p:nvPr/>
        </p:nvSpPr>
        <p:spPr bwMode="auto">
          <a:xfrm>
            <a:off x="7315200" y="1066800"/>
            <a:ext cx="0" cy="449580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grpSp>
        <p:nvGrpSpPr>
          <p:cNvPr id="5" name="Group 8"/>
          <p:cNvGrpSpPr>
            <a:grpSpLocks/>
          </p:cNvGrpSpPr>
          <p:nvPr/>
        </p:nvGrpSpPr>
        <p:grpSpPr bwMode="auto">
          <a:xfrm>
            <a:off x="7493000" y="2992438"/>
            <a:ext cx="1338263" cy="2189162"/>
            <a:chOff x="4704" y="1885"/>
            <a:chExt cx="843" cy="1379"/>
          </a:xfrm>
        </p:grpSpPr>
        <p:sp>
          <p:nvSpPr>
            <p:cNvPr id="6" name="Oval 9"/>
            <p:cNvSpPr>
              <a:spLocks noChangeArrowheads="1"/>
            </p:cNvSpPr>
            <p:nvPr/>
          </p:nvSpPr>
          <p:spPr bwMode="auto">
            <a:xfrm>
              <a:off x="4704" y="1885"/>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7" name="Oval 10"/>
            <p:cNvSpPr>
              <a:spLocks noChangeArrowheads="1"/>
            </p:cNvSpPr>
            <p:nvPr/>
          </p:nvSpPr>
          <p:spPr bwMode="auto">
            <a:xfrm>
              <a:off x="4883" y="1885"/>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8" name="Oval 11"/>
            <p:cNvSpPr>
              <a:spLocks noChangeArrowheads="1"/>
            </p:cNvSpPr>
            <p:nvPr/>
          </p:nvSpPr>
          <p:spPr bwMode="auto">
            <a:xfrm>
              <a:off x="5062" y="1885"/>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9" name="Oval 12"/>
            <p:cNvSpPr>
              <a:spLocks noChangeArrowheads="1"/>
            </p:cNvSpPr>
            <p:nvPr/>
          </p:nvSpPr>
          <p:spPr bwMode="auto">
            <a:xfrm>
              <a:off x="4704" y="2064"/>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 name="Oval 13"/>
            <p:cNvSpPr>
              <a:spLocks noChangeArrowheads="1"/>
            </p:cNvSpPr>
            <p:nvPr/>
          </p:nvSpPr>
          <p:spPr bwMode="auto">
            <a:xfrm>
              <a:off x="4883" y="2064"/>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1" name="Oval 14"/>
            <p:cNvSpPr>
              <a:spLocks noChangeArrowheads="1"/>
            </p:cNvSpPr>
            <p:nvPr/>
          </p:nvSpPr>
          <p:spPr bwMode="auto">
            <a:xfrm>
              <a:off x="5062" y="2064"/>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2" name="Oval 15"/>
            <p:cNvSpPr>
              <a:spLocks noChangeArrowheads="1"/>
            </p:cNvSpPr>
            <p:nvPr/>
          </p:nvSpPr>
          <p:spPr bwMode="auto">
            <a:xfrm>
              <a:off x="5241" y="2064"/>
              <a:ext cx="127" cy="12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3" name="Oval 16"/>
            <p:cNvSpPr>
              <a:spLocks noChangeArrowheads="1"/>
            </p:cNvSpPr>
            <p:nvPr/>
          </p:nvSpPr>
          <p:spPr bwMode="auto">
            <a:xfrm>
              <a:off x="4704" y="2243"/>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4" name="Oval 17"/>
            <p:cNvSpPr>
              <a:spLocks noChangeArrowheads="1"/>
            </p:cNvSpPr>
            <p:nvPr/>
          </p:nvSpPr>
          <p:spPr bwMode="auto">
            <a:xfrm>
              <a:off x="4883" y="2243"/>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5" name="Oval 18"/>
            <p:cNvSpPr>
              <a:spLocks noChangeArrowheads="1"/>
            </p:cNvSpPr>
            <p:nvPr/>
          </p:nvSpPr>
          <p:spPr bwMode="auto">
            <a:xfrm>
              <a:off x="5062" y="2243"/>
              <a:ext cx="127" cy="12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6" name="Oval 19"/>
            <p:cNvSpPr>
              <a:spLocks noChangeArrowheads="1"/>
            </p:cNvSpPr>
            <p:nvPr/>
          </p:nvSpPr>
          <p:spPr bwMode="auto">
            <a:xfrm>
              <a:off x="5241" y="2243"/>
              <a:ext cx="127" cy="12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7" name="Oval 20"/>
            <p:cNvSpPr>
              <a:spLocks noChangeArrowheads="1"/>
            </p:cNvSpPr>
            <p:nvPr/>
          </p:nvSpPr>
          <p:spPr bwMode="auto">
            <a:xfrm>
              <a:off x="5420" y="2243"/>
              <a:ext cx="127" cy="1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8" name="Oval 21"/>
            <p:cNvSpPr>
              <a:spLocks noChangeArrowheads="1"/>
            </p:cNvSpPr>
            <p:nvPr/>
          </p:nvSpPr>
          <p:spPr bwMode="auto">
            <a:xfrm>
              <a:off x="4704" y="2421"/>
              <a:ext cx="127" cy="128"/>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9" name="Oval 22"/>
            <p:cNvSpPr>
              <a:spLocks noChangeArrowheads="1"/>
            </p:cNvSpPr>
            <p:nvPr/>
          </p:nvSpPr>
          <p:spPr bwMode="auto">
            <a:xfrm>
              <a:off x="4883" y="2421"/>
              <a:ext cx="127" cy="128"/>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20" name="Oval 23"/>
            <p:cNvSpPr>
              <a:spLocks noChangeArrowheads="1"/>
            </p:cNvSpPr>
            <p:nvPr/>
          </p:nvSpPr>
          <p:spPr bwMode="auto">
            <a:xfrm>
              <a:off x="5062" y="2421"/>
              <a:ext cx="127" cy="128"/>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21" name="Oval 24"/>
            <p:cNvSpPr>
              <a:spLocks noChangeArrowheads="1"/>
            </p:cNvSpPr>
            <p:nvPr/>
          </p:nvSpPr>
          <p:spPr bwMode="auto">
            <a:xfrm>
              <a:off x="5241" y="2421"/>
              <a:ext cx="127" cy="128"/>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22" name="Oval 25"/>
            <p:cNvSpPr>
              <a:spLocks noChangeArrowheads="1"/>
            </p:cNvSpPr>
            <p:nvPr/>
          </p:nvSpPr>
          <p:spPr bwMode="auto">
            <a:xfrm>
              <a:off x="4704" y="2600"/>
              <a:ext cx="127" cy="128"/>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23" name="Oval 26"/>
            <p:cNvSpPr>
              <a:spLocks noChangeArrowheads="1"/>
            </p:cNvSpPr>
            <p:nvPr/>
          </p:nvSpPr>
          <p:spPr bwMode="auto">
            <a:xfrm>
              <a:off x="4883" y="2600"/>
              <a:ext cx="127" cy="128"/>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24" name="Oval 27"/>
            <p:cNvSpPr>
              <a:spLocks noChangeArrowheads="1"/>
            </p:cNvSpPr>
            <p:nvPr/>
          </p:nvSpPr>
          <p:spPr bwMode="auto">
            <a:xfrm>
              <a:off x="5062" y="2600"/>
              <a:ext cx="127" cy="128"/>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25" name="Oval 28"/>
            <p:cNvSpPr>
              <a:spLocks noChangeArrowheads="1"/>
            </p:cNvSpPr>
            <p:nvPr/>
          </p:nvSpPr>
          <p:spPr bwMode="auto">
            <a:xfrm>
              <a:off x="5241" y="2600"/>
              <a:ext cx="127" cy="128"/>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26" name="Oval 29"/>
            <p:cNvSpPr>
              <a:spLocks noChangeArrowheads="1"/>
            </p:cNvSpPr>
            <p:nvPr/>
          </p:nvSpPr>
          <p:spPr bwMode="auto">
            <a:xfrm>
              <a:off x="5420" y="2600"/>
              <a:ext cx="127" cy="128"/>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27" name="Oval 30"/>
            <p:cNvSpPr>
              <a:spLocks noChangeArrowheads="1"/>
            </p:cNvSpPr>
            <p:nvPr/>
          </p:nvSpPr>
          <p:spPr bwMode="auto">
            <a:xfrm>
              <a:off x="4704" y="2779"/>
              <a:ext cx="127" cy="12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28" name="Oval 31"/>
            <p:cNvSpPr>
              <a:spLocks noChangeArrowheads="1"/>
            </p:cNvSpPr>
            <p:nvPr/>
          </p:nvSpPr>
          <p:spPr bwMode="auto">
            <a:xfrm>
              <a:off x="4883" y="2779"/>
              <a:ext cx="127" cy="1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29" name="Oval 32"/>
            <p:cNvSpPr>
              <a:spLocks noChangeArrowheads="1"/>
            </p:cNvSpPr>
            <p:nvPr/>
          </p:nvSpPr>
          <p:spPr bwMode="auto">
            <a:xfrm>
              <a:off x="5062" y="2779"/>
              <a:ext cx="127" cy="1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30" name="Oval 33"/>
            <p:cNvSpPr>
              <a:spLocks noChangeArrowheads="1"/>
            </p:cNvSpPr>
            <p:nvPr/>
          </p:nvSpPr>
          <p:spPr bwMode="auto">
            <a:xfrm>
              <a:off x="5241" y="2779"/>
              <a:ext cx="127" cy="127"/>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31" name="Oval 34"/>
            <p:cNvSpPr>
              <a:spLocks noChangeArrowheads="1"/>
            </p:cNvSpPr>
            <p:nvPr/>
          </p:nvSpPr>
          <p:spPr bwMode="auto">
            <a:xfrm>
              <a:off x="4704" y="2958"/>
              <a:ext cx="127" cy="1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32" name="Oval 35"/>
            <p:cNvSpPr>
              <a:spLocks noChangeArrowheads="1"/>
            </p:cNvSpPr>
            <p:nvPr/>
          </p:nvSpPr>
          <p:spPr bwMode="auto">
            <a:xfrm>
              <a:off x="4883" y="2958"/>
              <a:ext cx="127" cy="1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33" name="Oval 36"/>
            <p:cNvSpPr>
              <a:spLocks noChangeArrowheads="1"/>
            </p:cNvSpPr>
            <p:nvPr/>
          </p:nvSpPr>
          <p:spPr bwMode="auto">
            <a:xfrm>
              <a:off x="5062" y="2958"/>
              <a:ext cx="127" cy="127"/>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34" name="Oval 37"/>
            <p:cNvSpPr>
              <a:spLocks noChangeArrowheads="1"/>
            </p:cNvSpPr>
            <p:nvPr/>
          </p:nvSpPr>
          <p:spPr bwMode="auto">
            <a:xfrm>
              <a:off x="5241" y="2958"/>
              <a:ext cx="127" cy="127"/>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35" name="Oval 38"/>
            <p:cNvSpPr>
              <a:spLocks noChangeArrowheads="1"/>
            </p:cNvSpPr>
            <p:nvPr/>
          </p:nvSpPr>
          <p:spPr bwMode="auto">
            <a:xfrm>
              <a:off x="4883" y="3137"/>
              <a:ext cx="127" cy="127"/>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36" name="Oval 39"/>
            <p:cNvSpPr>
              <a:spLocks noChangeArrowheads="1"/>
            </p:cNvSpPr>
            <p:nvPr/>
          </p:nvSpPr>
          <p:spPr bwMode="auto">
            <a:xfrm>
              <a:off x="5241" y="3137"/>
              <a:ext cx="127" cy="127"/>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grpSp>
      <p:sp>
        <p:nvSpPr>
          <p:cNvPr id="37" name="Line 40"/>
          <p:cNvSpPr>
            <a:spLocks noChangeShapeType="1"/>
          </p:cNvSpPr>
          <p:nvPr/>
        </p:nvSpPr>
        <p:spPr bwMode="auto">
          <a:xfrm>
            <a:off x="304800" y="2819400"/>
            <a:ext cx="8229600" cy="0"/>
          </a:xfrm>
          <a:prstGeom prst="line">
            <a:avLst/>
          </a:prstGeom>
          <a:noFill/>
          <a:ln w="6350">
            <a:solidFill>
              <a:schemeClr val="tx1"/>
            </a:solidFill>
            <a:round/>
            <a:headEnd/>
            <a:tailEnd/>
          </a:ln>
          <a:extLst>
            <a:ext uri="{909E8E84-426E-40dd-AFC4-6F175D3DCCD1}">
              <a14:hiddenFill xmlns=""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2760707" name="Rectangle 3"/>
          <p:cNvSpPr>
            <a:spLocks noGrp="1" noChangeArrowheads="1"/>
          </p:cNvSpPr>
          <p:nvPr>
            <p:ph type="ctrTitle"/>
          </p:nvPr>
        </p:nvSpPr>
        <p:spPr>
          <a:xfrm>
            <a:off x="315913" y="466725"/>
            <a:ext cx="6781800" cy="2133600"/>
          </a:xfrm>
        </p:spPr>
        <p:txBody>
          <a:bodyPr/>
          <a:lstStyle>
            <a:lvl1pPr algn="r">
              <a:defRPr sz="4800"/>
            </a:lvl1pPr>
          </a:lstStyle>
          <a:p>
            <a:pPr lvl="0"/>
            <a:r>
              <a:rPr lang="en-US" noProof="0"/>
              <a:t>Click to edit Master title style</a:t>
            </a:r>
          </a:p>
        </p:txBody>
      </p:sp>
      <p:sp>
        <p:nvSpPr>
          <p:cNvPr id="2760708" name="Rectangle 4"/>
          <p:cNvSpPr>
            <a:spLocks noGrp="1" noChangeArrowheads="1"/>
          </p:cNvSpPr>
          <p:nvPr>
            <p:ph type="subTitle" idx="1"/>
          </p:nvPr>
        </p:nvSpPr>
        <p:spPr>
          <a:xfrm>
            <a:off x="849313" y="3049588"/>
            <a:ext cx="6248400" cy="2362200"/>
          </a:xfrm>
        </p:spPr>
        <p:txBody>
          <a:bodyPr/>
          <a:lstStyle>
            <a:lvl1pPr marL="0" indent="0" algn="r">
              <a:buFont typeface="Wingdings" charset="0"/>
              <a:buNone/>
              <a:defRPr sz="3200"/>
            </a:lvl1pPr>
          </a:lstStyle>
          <a:p>
            <a:pPr lvl="0"/>
            <a:r>
              <a:rPr lang="en-US" noProof="0"/>
              <a:t>Click to edit Master subtitle style</a:t>
            </a:r>
          </a:p>
        </p:txBody>
      </p:sp>
      <p:sp>
        <p:nvSpPr>
          <p:cNvPr id="38" name="Rectangle 5"/>
          <p:cNvSpPr>
            <a:spLocks noGrp="1" noChangeArrowheads="1"/>
          </p:cNvSpPr>
          <p:nvPr>
            <p:ph type="dt" sz="half" idx="10"/>
          </p:nvPr>
        </p:nvSpPr>
        <p:spPr/>
        <p:txBody>
          <a:bodyPr/>
          <a:lstStyle>
            <a:lvl1pPr>
              <a:defRPr/>
            </a:lvl1pPr>
          </a:lstStyle>
          <a:p>
            <a:pPr>
              <a:defRPr/>
            </a:pPr>
            <a:endParaRPr lang="en-US">
              <a:solidFill>
                <a:srgbClr val="000000"/>
              </a:solidFill>
            </a:endParaRPr>
          </a:p>
        </p:txBody>
      </p:sp>
      <p:sp>
        <p:nvSpPr>
          <p:cNvPr id="39" name="Rectangle 6"/>
          <p:cNvSpPr>
            <a:spLocks noGrp="1" noChangeArrowheads="1"/>
          </p:cNvSpPr>
          <p:nvPr>
            <p:ph type="ftr" sz="quarter" idx="11"/>
          </p:nvPr>
        </p:nvSpPr>
        <p:spPr/>
        <p:txBody>
          <a:bodyPr/>
          <a:lstStyle>
            <a:lvl1pPr>
              <a:defRPr/>
            </a:lvl1pPr>
          </a:lstStyle>
          <a:p>
            <a:pPr>
              <a:defRPr/>
            </a:pPr>
            <a:endParaRPr lang="en-US">
              <a:solidFill>
                <a:srgbClr val="000000"/>
              </a:solidFill>
            </a:endParaRPr>
          </a:p>
        </p:txBody>
      </p:sp>
      <p:sp>
        <p:nvSpPr>
          <p:cNvPr id="40" name="Rectangle 7"/>
          <p:cNvSpPr>
            <a:spLocks noGrp="1" noChangeArrowheads="1"/>
          </p:cNvSpPr>
          <p:nvPr>
            <p:ph type="sldNum" sz="quarter" idx="12"/>
          </p:nvPr>
        </p:nvSpPr>
        <p:spPr/>
        <p:txBody>
          <a:bodyPr/>
          <a:lstStyle>
            <a:lvl1pPr>
              <a:defRPr>
                <a:solidFill>
                  <a:schemeClr val="tx2"/>
                </a:solidFill>
              </a:defRPr>
            </a:lvl1pPr>
          </a:lstStyle>
          <a:p>
            <a:pPr>
              <a:defRPr/>
            </a:pPr>
            <a:fld id="{ED61B049-F5BC-AC4F-B4C3-7A8215C79EAB}"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3459047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7"/>
          <p:cNvSpPr>
            <a:spLocks noGrp="1" noChangeArrowheads="1"/>
          </p:cNvSpPr>
          <p:nvPr>
            <p:ph type="sldNum" sz="quarter" idx="12"/>
          </p:nvPr>
        </p:nvSpPr>
        <p:spPr>
          <a:ln/>
        </p:spPr>
        <p:txBody>
          <a:bodyPr/>
          <a:lstStyle>
            <a:lvl1pPr>
              <a:defRPr>
                <a:solidFill>
                  <a:schemeClr val="tx2"/>
                </a:solidFill>
              </a:defRPr>
            </a:lvl1pPr>
          </a:lstStyle>
          <a:p>
            <a:pPr>
              <a:defRPr/>
            </a:pPr>
            <a:fld id="{C37C2154-C2A8-5D47-863A-BB82406DE5E2}"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4031535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2238"/>
            <a:ext cx="2057400" cy="600868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22238"/>
            <a:ext cx="6019800" cy="60086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7"/>
          <p:cNvSpPr>
            <a:spLocks noGrp="1" noChangeArrowheads="1"/>
          </p:cNvSpPr>
          <p:nvPr>
            <p:ph type="sldNum" sz="quarter" idx="12"/>
          </p:nvPr>
        </p:nvSpPr>
        <p:spPr>
          <a:ln/>
        </p:spPr>
        <p:txBody>
          <a:bodyPr/>
          <a:lstStyle>
            <a:lvl1pPr>
              <a:defRPr>
                <a:solidFill>
                  <a:schemeClr val="tx2"/>
                </a:solidFill>
              </a:defRPr>
            </a:lvl1pPr>
          </a:lstStyle>
          <a:p>
            <a:pPr>
              <a:defRPr/>
            </a:pPr>
            <a:fld id="{A83923D7-1A0C-D344-9DAE-57F3681B922F}"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5143224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22238"/>
            <a:ext cx="7543800" cy="1295400"/>
          </a:xfrm>
        </p:spPr>
        <p:txBody>
          <a:bodyPr/>
          <a:lstStyle/>
          <a:p>
            <a:r>
              <a:rPr lang="en-US"/>
              <a:t>Click to edit Master title style</a:t>
            </a:r>
          </a:p>
        </p:txBody>
      </p:sp>
      <p:sp>
        <p:nvSpPr>
          <p:cNvPr id="3" name="Text Placeholder 2"/>
          <p:cNvSpPr>
            <a:spLocks noGrp="1"/>
          </p:cNvSpPr>
          <p:nvPr>
            <p:ph type="body" sz="half" idx="1"/>
          </p:nvPr>
        </p:nvSpPr>
        <p:spPr>
          <a:xfrm>
            <a:off x="457200" y="1719263"/>
            <a:ext cx="8229600" cy="21288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 y="4000500"/>
            <a:ext cx="8229600" cy="2130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7"/>
          <p:cNvSpPr>
            <a:spLocks noGrp="1" noChangeArrowheads="1"/>
          </p:cNvSpPr>
          <p:nvPr>
            <p:ph type="sldNum" sz="quarter" idx="12"/>
          </p:nvPr>
        </p:nvSpPr>
        <p:spPr>
          <a:ln/>
        </p:spPr>
        <p:txBody>
          <a:bodyPr/>
          <a:lstStyle>
            <a:lvl1pPr>
              <a:defRPr>
                <a:solidFill>
                  <a:schemeClr val="tx2"/>
                </a:solidFill>
              </a:defRPr>
            </a:lvl1pPr>
          </a:lstStyle>
          <a:p>
            <a:pPr>
              <a:defRPr/>
            </a:pPr>
            <a:fld id="{3810285F-434D-F04C-831A-9A970A4A3BFD}"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4837806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122238"/>
            <a:ext cx="8229600" cy="600868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7"/>
          <p:cNvSpPr>
            <a:spLocks noGrp="1" noChangeArrowheads="1"/>
          </p:cNvSpPr>
          <p:nvPr>
            <p:ph type="sldNum" sz="quarter" idx="12"/>
          </p:nvPr>
        </p:nvSpPr>
        <p:spPr>
          <a:ln/>
        </p:spPr>
        <p:txBody>
          <a:bodyPr/>
          <a:lstStyle>
            <a:lvl1pPr>
              <a:defRPr>
                <a:solidFill>
                  <a:schemeClr val="tx2"/>
                </a:solidFill>
              </a:defRPr>
            </a:lvl1pPr>
          </a:lstStyle>
          <a:p>
            <a:pPr>
              <a:defRPr/>
            </a:pPr>
            <a:fld id="{907BD540-5885-A340-8E72-FA56E591D1B0}"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9093892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AndMedia">
  <p:cSld name="Title, Text and Media Clip">
    <p:spTree>
      <p:nvGrpSpPr>
        <p:cNvPr id="1" name=""/>
        <p:cNvGrpSpPr/>
        <p:nvPr/>
      </p:nvGrpSpPr>
      <p:grpSpPr>
        <a:xfrm>
          <a:off x="0" y="0"/>
          <a:ext cx="0" cy="0"/>
          <a:chOff x="0" y="0"/>
          <a:chExt cx="0" cy="0"/>
        </a:xfrm>
      </p:grpSpPr>
      <p:sp>
        <p:nvSpPr>
          <p:cNvPr id="2" name="Title 1"/>
          <p:cNvSpPr>
            <a:spLocks noGrp="1"/>
          </p:cNvSpPr>
          <p:nvPr>
            <p:ph type="title"/>
          </p:nvPr>
        </p:nvSpPr>
        <p:spPr>
          <a:xfrm>
            <a:off x="762000" y="762000"/>
            <a:ext cx="7924800" cy="1143000"/>
          </a:xfrm>
        </p:spPr>
        <p:txBody>
          <a:bodyPr/>
          <a:lstStyle/>
          <a:p>
            <a:r>
              <a:rPr lang="en-US"/>
              <a:t>Click to edit Master title style</a:t>
            </a:r>
          </a:p>
        </p:txBody>
      </p:sp>
      <p:sp>
        <p:nvSpPr>
          <p:cNvPr id="3" name="Text Placeholder 2"/>
          <p:cNvSpPr>
            <a:spLocks noGrp="1"/>
          </p:cNvSpPr>
          <p:nvPr>
            <p:ph type="body" sz="half" idx="1"/>
          </p:nvPr>
        </p:nvSpPr>
        <p:spPr>
          <a:xfrm>
            <a:off x="838200" y="2362200"/>
            <a:ext cx="3770313" cy="3724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Media Placeholder 3"/>
          <p:cNvSpPr>
            <a:spLocks noGrp="1"/>
          </p:cNvSpPr>
          <p:nvPr>
            <p:ph type="media" sz="half" idx="2"/>
          </p:nvPr>
        </p:nvSpPr>
        <p:spPr>
          <a:xfrm>
            <a:off x="4760913" y="2362200"/>
            <a:ext cx="3770312" cy="3724275"/>
          </a:xfrm>
        </p:spPr>
        <p:txBody>
          <a:bodyPr rtlCol="0">
            <a:normAutofit/>
          </a:bodyPr>
          <a:lstStyle/>
          <a:p>
            <a:pPr lvl="0"/>
            <a:endParaRPr lang="en-US" noProof="0"/>
          </a:p>
        </p:txBody>
      </p:sp>
      <p:sp>
        <p:nvSpPr>
          <p:cNvPr id="5" name="Date Placeholder 4"/>
          <p:cNvSpPr>
            <a:spLocks noGrp="1"/>
          </p:cNvSpPr>
          <p:nvPr>
            <p:ph type="dt" sz="half" idx="10"/>
          </p:nvPr>
        </p:nvSpPr>
        <p:spPr>
          <a:xfrm>
            <a:off x="2438400" y="6248400"/>
            <a:ext cx="2130425" cy="474663"/>
          </a:xfrm>
        </p:spPr>
        <p:txBody>
          <a:bodyPr/>
          <a:lstStyle>
            <a:lvl1pPr>
              <a:defRPr/>
            </a:lvl1pPr>
          </a:lstStyle>
          <a:p>
            <a:pPr>
              <a:defRPr/>
            </a:pPr>
            <a:endParaRPr lang="en-US" altLang="en-US">
              <a:solidFill>
                <a:srgbClr val="000000"/>
              </a:solidFill>
            </a:endParaRPr>
          </a:p>
        </p:txBody>
      </p:sp>
      <p:sp>
        <p:nvSpPr>
          <p:cNvPr id="6" name="Footer Placeholder 5"/>
          <p:cNvSpPr>
            <a:spLocks noGrp="1"/>
          </p:cNvSpPr>
          <p:nvPr>
            <p:ph type="ftr" sz="quarter" idx="11"/>
          </p:nvPr>
        </p:nvSpPr>
        <p:spPr>
          <a:xfrm>
            <a:off x="5791200" y="6248400"/>
            <a:ext cx="2897188" cy="474663"/>
          </a:xfrm>
        </p:spPr>
        <p:txBody>
          <a:bodyPr/>
          <a:lstStyle>
            <a:lvl1pPr>
              <a:defRPr/>
            </a:lvl1pPr>
          </a:lstStyle>
          <a:p>
            <a:pPr>
              <a:defRPr/>
            </a:pPr>
            <a:endParaRPr lang="en-US" altLang="en-US">
              <a:solidFill>
                <a:srgbClr val="000000"/>
              </a:solidFill>
            </a:endParaRPr>
          </a:p>
        </p:txBody>
      </p:sp>
      <p:sp>
        <p:nvSpPr>
          <p:cNvPr id="7" name="Slide Number Placeholder 6"/>
          <p:cNvSpPr>
            <a:spLocks noGrp="1"/>
          </p:cNvSpPr>
          <p:nvPr>
            <p:ph type="sldNum" sz="quarter" idx="12"/>
          </p:nvPr>
        </p:nvSpPr>
        <p:spPr>
          <a:xfrm>
            <a:off x="84138" y="6242050"/>
            <a:ext cx="587375" cy="488950"/>
          </a:xfrm>
        </p:spPr>
        <p:txBody>
          <a:bodyPr/>
          <a:lstStyle>
            <a:lvl1pPr>
              <a:defRPr smtClean="0"/>
            </a:lvl1pPr>
          </a:lstStyle>
          <a:p>
            <a:pPr>
              <a:defRPr/>
            </a:pPr>
            <a:fld id="{C0F14864-86AC-794D-931D-6DE561DBB48B}" type="slidenum">
              <a:rPr lang="en-US">
                <a:solidFill>
                  <a:srgbClr val="B6140E"/>
                </a:solidFill>
                <a:latin typeface="Arial"/>
                <a:ea typeface="ＭＳ Ｐゴシック"/>
              </a:rPr>
              <a:pPr>
                <a:defRPr/>
              </a:pPr>
              <a:t>‹#›</a:t>
            </a:fld>
            <a:endParaRPr lang="en-US">
              <a:solidFill>
                <a:srgbClr val="B6140E"/>
              </a:solidFill>
              <a:latin typeface="Arial"/>
              <a:ea typeface="ＭＳ Ｐゴシック"/>
            </a:endParaRPr>
          </a:p>
        </p:txBody>
      </p:sp>
    </p:spTree>
    <p:extLst>
      <p:ext uri="{BB962C8B-B14F-4D97-AF65-F5344CB8AC3E}">
        <p14:creationId xmlns:p14="http://schemas.microsoft.com/office/powerpoint/2010/main" val="967231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7"/>
          <p:cNvSpPr>
            <a:spLocks noGrp="1" noChangeArrowheads="1"/>
          </p:cNvSpPr>
          <p:nvPr>
            <p:ph type="sldNum" sz="quarter" idx="12"/>
          </p:nvPr>
        </p:nvSpPr>
        <p:spPr>
          <a:ln/>
        </p:spPr>
        <p:txBody>
          <a:bodyPr/>
          <a:lstStyle>
            <a:lvl1pPr>
              <a:defRPr>
                <a:solidFill>
                  <a:schemeClr val="tx2"/>
                </a:solidFill>
              </a:defRPr>
            </a:lvl1pPr>
          </a:lstStyle>
          <a:p>
            <a:pPr>
              <a:defRPr/>
            </a:pPr>
            <a:fld id="{B6329E9E-D070-D54D-912C-EF89C789581B}"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3753537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7"/>
          <p:cNvSpPr>
            <a:spLocks noGrp="1" noChangeArrowheads="1"/>
          </p:cNvSpPr>
          <p:nvPr>
            <p:ph type="sldNum" sz="quarter" idx="12"/>
          </p:nvPr>
        </p:nvSpPr>
        <p:spPr>
          <a:ln/>
        </p:spPr>
        <p:txBody>
          <a:bodyPr/>
          <a:lstStyle>
            <a:lvl1pPr>
              <a:defRPr>
                <a:solidFill>
                  <a:schemeClr val="tx2"/>
                </a:solidFill>
              </a:defRPr>
            </a:lvl1pPr>
          </a:lstStyle>
          <a:p>
            <a:pPr>
              <a:defRPr/>
            </a:pPr>
            <a:fld id="{872C8B9B-16D9-744A-8322-CF9D61106CBF}"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1402811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719263"/>
            <a:ext cx="4038600" cy="44116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719263"/>
            <a:ext cx="4038600" cy="44116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7"/>
          <p:cNvSpPr>
            <a:spLocks noGrp="1" noChangeArrowheads="1"/>
          </p:cNvSpPr>
          <p:nvPr>
            <p:ph type="sldNum" sz="quarter" idx="12"/>
          </p:nvPr>
        </p:nvSpPr>
        <p:spPr>
          <a:ln/>
        </p:spPr>
        <p:txBody>
          <a:bodyPr/>
          <a:lstStyle>
            <a:lvl1pPr>
              <a:defRPr>
                <a:solidFill>
                  <a:schemeClr val="tx2"/>
                </a:solidFill>
              </a:defRPr>
            </a:lvl1pPr>
          </a:lstStyle>
          <a:p>
            <a:pPr>
              <a:defRPr/>
            </a:pPr>
            <a:fld id="{7BE35306-3750-EC43-8B19-D75E44B3E041}"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18303122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7"/>
          <p:cNvSpPr>
            <a:spLocks noGrp="1" noChangeArrowheads="1"/>
          </p:cNvSpPr>
          <p:nvPr>
            <p:ph type="sldNum" sz="quarter" idx="12"/>
          </p:nvPr>
        </p:nvSpPr>
        <p:spPr>
          <a:ln/>
        </p:spPr>
        <p:txBody>
          <a:bodyPr/>
          <a:lstStyle>
            <a:lvl1pPr>
              <a:defRPr>
                <a:solidFill>
                  <a:schemeClr val="tx2"/>
                </a:solidFill>
              </a:defRPr>
            </a:lvl1pPr>
          </a:lstStyle>
          <a:p>
            <a:pPr>
              <a:defRPr/>
            </a:pPr>
            <a:fld id="{D62A67C7-6258-8843-9B63-093034F6AE7B}"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3909076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7"/>
          <p:cNvSpPr>
            <a:spLocks noGrp="1" noChangeArrowheads="1"/>
          </p:cNvSpPr>
          <p:nvPr>
            <p:ph type="sldNum" sz="quarter" idx="12"/>
          </p:nvPr>
        </p:nvSpPr>
        <p:spPr>
          <a:ln/>
        </p:spPr>
        <p:txBody>
          <a:bodyPr/>
          <a:lstStyle>
            <a:lvl1pPr>
              <a:defRPr>
                <a:solidFill>
                  <a:schemeClr val="tx2"/>
                </a:solidFill>
              </a:defRPr>
            </a:lvl1pPr>
          </a:lstStyle>
          <a:p>
            <a:pPr>
              <a:defRPr/>
            </a:pPr>
            <a:fld id="{14685A61-FEB3-0E44-94F0-B1621FC72F9E}"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1006302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7"/>
          <p:cNvSpPr>
            <a:spLocks noGrp="1" noChangeArrowheads="1"/>
          </p:cNvSpPr>
          <p:nvPr>
            <p:ph type="sldNum" sz="quarter" idx="12"/>
          </p:nvPr>
        </p:nvSpPr>
        <p:spPr>
          <a:ln/>
        </p:spPr>
        <p:txBody>
          <a:bodyPr/>
          <a:lstStyle>
            <a:lvl1pPr>
              <a:defRPr>
                <a:solidFill>
                  <a:schemeClr val="tx2"/>
                </a:solidFill>
              </a:defRPr>
            </a:lvl1pPr>
          </a:lstStyle>
          <a:p>
            <a:pPr>
              <a:defRPr/>
            </a:pPr>
            <a:fld id="{0B96DF71-69F7-6243-8152-237DD66391B1}"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3345596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7"/>
          <p:cNvSpPr>
            <a:spLocks noGrp="1" noChangeArrowheads="1"/>
          </p:cNvSpPr>
          <p:nvPr>
            <p:ph type="sldNum" sz="quarter" idx="12"/>
          </p:nvPr>
        </p:nvSpPr>
        <p:spPr>
          <a:ln/>
        </p:spPr>
        <p:txBody>
          <a:bodyPr/>
          <a:lstStyle>
            <a:lvl1pPr>
              <a:defRPr>
                <a:solidFill>
                  <a:schemeClr val="tx2"/>
                </a:solidFill>
              </a:defRPr>
            </a:lvl1pPr>
          </a:lstStyle>
          <a:p>
            <a:pPr>
              <a:defRPr/>
            </a:pPr>
            <a:fld id="{A9C85F22-B848-F147-9A10-8A89B164BBA8}"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1390187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7"/>
          <p:cNvSpPr>
            <a:spLocks noGrp="1" noChangeArrowheads="1"/>
          </p:cNvSpPr>
          <p:nvPr>
            <p:ph type="sldNum" sz="quarter" idx="12"/>
          </p:nvPr>
        </p:nvSpPr>
        <p:spPr>
          <a:ln/>
        </p:spPr>
        <p:txBody>
          <a:bodyPr/>
          <a:lstStyle>
            <a:lvl1pPr>
              <a:defRPr>
                <a:solidFill>
                  <a:schemeClr val="tx2"/>
                </a:solidFill>
              </a:defRPr>
            </a:lvl1pPr>
          </a:lstStyle>
          <a:p>
            <a:pPr>
              <a:defRPr/>
            </a:pPr>
            <a:fld id="{01559C48-F859-E34A-B0CC-D5F13EB87B6A}" type="slidenum">
              <a:rPr lang="en-US" smtClean="0">
                <a:solidFill>
                  <a:srgbClr val="B6140E"/>
                </a:solidFill>
                <a:latin typeface="Arial"/>
                <a:ea typeface="ＭＳ Ｐゴシック"/>
              </a:rPr>
              <a:pPr>
                <a:defRPr/>
              </a:pPr>
              <a:t>‹#›</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48633590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srcRect/>
          <a:stretch>
            <a:fillRect/>
          </a:stretch>
        </a:blipFill>
        <a:effectLst/>
      </p:bgPr>
    </p:bg>
    <p:spTree>
      <p:nvGrpSpPr>
        <p:cNvPr id="1" name=""/>
        <p:cNvGrpSpPr/>
        <p:nvPr/>
      </p:nvGrpSpPr>
      <p:grpSpPr>
        <a:xfrm>
          <a:off x="0" y="0"/>
          <a:ext cx="0" cy="0"/>
          <a:chOff x="0" y="0"/>
          <a:chExt cx="0" cy="0"/>
        </a:xfrm>
      </p:grpSpPr>
      <p:sp>
        <p:nvSpPr>
          <p:cNvPr id="1026" name="Line 2"/>
          <p:cNvSpPr>
            <a:spLocks noChangeShapeType="1"/>
          </p:cNvSpPr>
          <p:nvPr/>
        </p:nvSpPr>
        <p:spPr bwMode="auto">
          <a:xfrm>
            <a:off x="7962900" y="152400"/>
            <a:ext cx="0" cy="152400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27" name="Rectangle 3"/>
          <p:cNvSpPr>
            <a:spLocks noGrp="1" noChangeArrowheads="1"/>
          </p:cNvSpPr>
          <p:nvPr>
            <p:ph type="title"/>
          </p:nvPr>
        </p:nvSpPr>
        <p:spPr bwMode="auto">
          <a:xfrm>
            <a:off x="457200" y="122238"/>
            <a:ext cx="7543800" cy="1295400"/>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t>Click to edit Master title style</a:t>
            </a:r>
          </a:p>
        </p:txBody>
      </p:sp>
      <p:sp>
        <p:nvSpPr>
          <p:cNvPr id="1028" name="Rectangle 4"/>
          <p:cNvSpPr>
            <a:spLocks noGrp="1" noChangeArrowheads="1"/>
          </p:cNvSpPr>
          <p:nvPr>
            <p:ph type="body" idx="1"/>
          </p:nvPr>
        </p:nvSpPr>
        <p:spPr bwMode="auto">
          <a:xfrm>
            <a:off x="457200" y="1719263"/>
            <a:ext cx="8229600" cy="4411662"/>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759685" name="Rectangle 5"/>
          <p:cNvSpPr>
            <a:spLocks noGrp="1" noChangeArrowheads="1"/>
          </p:cNvSpPr>
          <p:nvPr>
            <p:ph type="dt" sz="half" idx="2"/>
          </p:nvPr>
        </p:nvSpPr>
        <p:spPr bwMode="auto">
          <a:xfrm>
            <a:off x="457200" y="6248400"/>
            <a:ext cx="2133600" cy="4572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defRPr sz="1000">
                <a:latin typeface="Arial" charset="0"/>
                <a:ea typeface="ＭＳ Ｐゴシック" charset="0"/>
                <a:cs typeface="+mn-cs"/>
              </a:defRPr>
            </a:lvl1pPr>
          </a:lstStyle>
          <a:p>
            <a:pPr defTabSz="914400" fontAlgn="base">
              <a:spcBef>
                <a:spcPct val="0"/>
              </a:spcBef>
              <a:spcAft>
                <a:spcPct val="0"/>
              </a:spcAft>
              <a:defRPr/>
            </a:pPr>
            <a:endParaRPr lang="en-US">
              <a:solidFill>
                <a:srgbClr val="000000"/>
              </a:solidFill>
            </a:endParaRPr>
          </a:p>
        </p:txBody>
      </p:sp>
      <p:sp>
        <p:nvSpPr>
          <p:cNvPr id="2759686" name="Rectangle 6"/>
          <p:cNvSpPr>
            <a:spLocks noGrp="1" noChangeArrowheads="1"/>
          </p:cNvSpPr>
          <p:nvPr>
            <p:ph type="ftr" sz="quarter" idx="3"/>
          </p:nvPr>
        </p:nvSpPr>
        <p:spPr bwMode="auto">
          <a:xfrm>
            <a:off x="3124200" y="6248400"/>
            <a:ext cx="2895600" cy="4572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ctr">
              <a:defRPr sz="1000">
                <a:latin typeface="Arial" charset="0"/>
                <a:ea typeface="ＭＳ Ｐゴシック" charset="0"/>
                <a:cs typeface="+mn-cs"/>
              </a:defRPr>
            </a:lvl1pPr>
          </a:lstStyle>
          <a:p>
            <a:pPr defTabSz="914400" fontAlgn="base">
              <a:spcBef>
                <a:spcPct val="0"/>
              </a:spcBef>
              <a:spcAft>
                <a:spcPct val="0"/>
              </a:spcAft>
              <a:defRPr/>
            </a:pPr>
            <a:endParaRPr lang="en-US">
              <a:solidFill>
                <a:srgbClr val="000000"/>
              </a:solidFill>
            </a:endParaRPr>
          </a:p>
        </p:txBody>
      </p:sp>
      <p:sp>
        <p:nvSpPr>
          <p:cNvPr id="2759687" name="Rectangle 7"/>
          <p:cNvSpPr>
            <a:spLocks noGrp="1" noChangeArrowheads="1"/>
          </p:cNvSpPr>
          <p:nvPr>
            <p:ph type="sldNum" sz="quarter" idx="4"/>
          </p:nvPr>
        </p:nvSpPr>
        <p:spPr bwMode="auto">
          <a:xfrm>
            <a:off x="6553200" y="6248400"/>
            <a:ext cx="2133600" cy="457200"/>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r">
              <a:defRPr sz="1200">
                <a:solidFill>
                  <a:schemeClr val="tx2"/>
                </a:solidFill>
              </a:defRPr>
            </a:lvl1pPr>
          </a:lstStyle>
          <a:p>
            <a:pPr defTabSz="914400" fontAlgn="base">
              <a:spcBef>
                <a:spcPct val="0"/>
              </a:spcBef>
              <a:spcAft>
                <a:spcPct val="0"/>
              </a:spcAft>
              <a:defRPr/>
            </a:pPr>
            <a:fld id="{00A781EE-7C4F-AD4D-B713-5447DB9824D8}" type="slidenum">
              <a:rPr lang="en-US" smtClean="0">
                <a:solidFill>
                  <a:srgbClr val="B6140E"/>
                </a:solidFill>
                <a:latin typeface="Arial" charset="0"/>
                <a:ea typeface="MS PGothic" charset="0"/>
                <a:cs typeface="MS PGothic" charset="0"/>
              </a:rPr>
              <a:pPr defTabSz="914400" fontAlgn="base">
                <a:spcBef>
                  <a:spcPct val="0"/>
                </a:spcBef>
                <a:spcAft>
                  <a:spcPct val="0"/>
                </a:spcAft>
                <a:defRPr/>
              </a:pPr>
              <a:t>‹#›</a:t>
            </a:fld>
            <a:endParaRPr lang="en-US" dirty="0">
              <a:solidFill>
                <a:srgbClr val="B6140E"/>
              </a:solidFill>
              <a:latin typeface="Arial" charset="0"/>
              <a:ea typeface="MS PGothic" charset="0"/>
              <a:cs typeface="MS PGothic" charset="0"/>
            </a:endParaRPr>
          </a:p>
        </p:txBody>
      </p:sp>
      <p:grpSp>
        <p:nvGrpSpPr>
          <p:cNvPr id="1032" name="Group 8"/>
          <p:cNvGrpSpPr>
            <a:grpSpLocks/>
          </p:cNvGrpSpPr>
          <p:nvPr/>
        </p:nvGrpSpPr>
        <p:grpSpPr bwMode="auto">
          <a:xfrm>
            <a:off x="8153400" y="152400"/>
            <a:ext cx="792163" cy="1295400"/>
            <a:chOff x="5136" y="960"/>
            <a:chExt cx="528" cy="864"/>
          </a:xfrm>
        </p:grpSpPr>
        <p:sp>
          <p:nvSpPr>
            <p:cNvPr id="1033" name="Oval 9"/>
            <p:cNvSpPr>
              <a:spLocks noChangeArrowheads="1"/>
            </p:cNvSpPr>
            <p:nvPr/>
          </p:nvSpPr>
          <p:spPr bwMode="auto">
            <a:xfrm>
              <a:off x="5136" y="960"/>
              <a:ext cx="80" cy="80"/>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34" name="Oval 10"/>
            <p:cNvSpPr>
              <a:spLocks noChangeArrowheads="1"/>
            </p:cNvSpPr>
            <p:nvPr/>
          </p:nvSpPr>
          <p:spPr bwMode="auto">
            <a:xfrm>
              <a:off x="5248" y="960"/>
              <a:ext cx="79" cy="80"/>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35" name="Oval 11"/>
            <p:cNvSpPr>
              <a:spLocks noChangeArrowheads="1"/>
            </p:cNvSpPr>
            <p:nvPr/>
          </p:nvSpPr>
          <p:spPr bwMode="auto">
            <a:xfrm>
              <a:off x="5360" y="960"/>
              <a:ext cx="76" cy="80"/>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36" name="Oval 12"/>
            <p:cNvSpPr>
              <a:spLocks noChangeArrowheads="1"/>
            </p:cNvSpPr>
            <p:nvPr/>
          </p:nvSpPr>
          <p:spPr bwMode="auto">
            <a:xfrm>
              <a:off x="5136" y="1072"/>
              <a:ext cx="80" cy="7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37" name="Oval 13"/>
            <p:cNvSpPr>
              <a:spLocks noChangeArrowheads="1"/>
            </p:cNvSpPr>
            <p:nvPr/>
          </p:nvSpPr>
          <p:spPr bwMode="auto">
            <a:xfrm>
              <a:off x="5248" y="1072"/>
              <a:ext cx="79" cy="7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38" name="Oval 14"/>
            <p:cNvSpPr>
              <a:spLocks noChangeArrowheads="1"/>
            </p:cNvSpPr>
            <p:nvPr/>
          </p:nvSpPr>
          <p:spPr bwMode="auto">
            <a:xfrm>
              <a:off x="5360" y="1072"/>
              <a:ext cx="76" cy="7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39" name="Oval 15"/>
            <p:cNvSpPr>
              <a:spLocks noChangeArrowheads="1"/>
            </p:cNvSpPr>
            <p:nvPr/>
          </p:nvSpPr>
          <p:spPr bwMode="auto">
            <a:xfrm>
              <a:off x="5472" y="1072"/>
              <a:ext cx="73" cy="7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40" name="Oval 16"/>
            <p:cNvSpPr>
              <a:spLocks noChangeArrowheads="1"/>
            </p:cNvSpPr>
            <p:nvPr/>
          </p:nvSpPr>
          <p:spPr bwMode="auto">
            <a:xfrm>
              <a:off x="5136" y="1184"/>
              <a:ext cx="80" cy="73"/>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41" name="Oval 17"/>
            <p:cNvSpPr>
              <a:spLocks noChangeArrowheads="1"/>
            </p:cNvSpPr>
            <p:nvPr/>
          </p:nvSpPr>
          <p:spPr bwMode="auto">
            <a:xfrm>
              <a:off x="5248" y="1184"/>
              <a:ext cx="79" cy="73"/>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42" name="Oval 18"/>
            <p:cNvSpPr>
              <a:spLocks noChangeArrowheads="1"/>
            </p:cNvSpPr>
            <p:nvPr/>
          </p:nvSpPr>
          <p:spPr bwMode="auto">
            <a:xfrm>
              <a:off x="5360" y="1184"/>
              <a:ext cx="76" cy="73"/>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43" name="Oval 19"/>
            <p:cNvSpPr>
              <a:spLocks noChangeArrowheads="1"/>
            </p:cNvSpPr>
            <p:nvPr/>
          </p:nvSpPr>
          <p:spPr bwMode="auto">
            <a:xfrm>
              <a:off x="5472" y="1184"/>
              <a:ext cx="73" cy="73"/>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44" name="Oval 20"/>
            <p:cNvSpPr>
              <a:spLocks noChangeArrowheads="1"/>
            </p:cNvSpPr>
            <p:nvPr/>
          </p:nvSpPr>
          <p:spPr bwMode="auto">
            <a:xfrm>
              <a:off x="5584" y="1184"/>
              <a:ext cx="80" cy="73"/>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45" name="Oval 21"/>
            <p:cNvSpPr>
              <a:spLocks noChangeArrowheads="1"/>
            </p:cNvSpPr>
            <p:nvPr/>
          </p:nvSpPr>
          <p:spPr bwMode="auto">
            <a:xfrm>
              <a:off x="5136" y="1296"/>
              <a:ext cx="80" cy="80"/>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46" name="Oval 22"/>
            <p:cNvSpPr>
              <a:spLocks noChangeArrowheads="1"/>
            </p:cNvSpPr>
            <p:nvPr/>
          </p:nvSpPr>
          <p:spPr bwMode="auto">
            <a:xfrm>
              <a:off x="5248" y="1296"/>
              <a:ext cx="79" cy="80"/>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47" name="Oval 23"/>
            <p:cNvSpPr>
              <a:spLocks noChangeArrowheads="1"/>
            </p:cNvSpPr>
            <p:nvPr/>
          </p:nvSpPr>
          <p:spPr bwMode="auto">
            <a:xfrm>
              <a:off x="5360" y="1296"/>
              <a:ext cx="76" cy="80"/>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48" name="Oval 24"/>
            <p:cNvSpPr>
              <a:spLocks noChangeArrowheads="1"/>
            </p:cNvSpPr>
            <p:nvPr/>
          </p:nvSpPr>
          <p:spPr bwMode="auto">
            <a:xfrm>
              <a:off x="5472" y="1296"/>
              <a:ext cx="73" cy="80"/>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49" name="Oval 25"/>
            <p:cNvSpPr>
              <a:spLocks noChangeArrowheads="1"/>
            </p:cNvSpPr>
            <p:nvPr/>
          </p:nvSpPr>
          <p:spPr bwMode="auto">
            <a:xfrm>
              <a:off x="5136" y="1408"/>
              <a:ext cx="80" cy="80"/>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50" name="Oval 26"/>
            <p:cNvSpPr>
              <a:spLocks noChangeArrowheads="1"/>
            </p:cNvSpPr>
            <p:nvPr/>
          </p:nvSpPr>
          <p:spPr bwMode="auto">
            <a:xfrm>
              <a:off x="5248" y="1408"/>
              <a:ext cx="79" cy="80"/>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51" name="Oval 27"/>
            <p:cNvSpPr>
              <a:spLocks noChangeArrowheads="1"/>
            </p:cNvSpPr>
            <p:nvPr/>
          </p:nvSpPr>
          <p:spPr bwMode="auto">
            <a:xfrm>
              <a:off x="5360" y="1408"/>
              <a:ext cx="76" cy="80"/>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52" name="Oval 28"/>
            <p:cNvSpPr>
              <a:spLocks noChangeArrowheads="1"/>
            </p:cNvSpPr>
            <p:nvPr/>
          </p:nvSpPr>
          <p:spPr bwMode="auto">
            <a:xfrm>
              <a:off x="5472" y="1408"/>
              <a:ext cx="73" cy="80"/>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53" name="Oval 29"/>
            <p:cNvSpPr>
              <a:spLocks noChangeArrowheads="1"/>
            </p:cNvSpPr>
            <p:nvPr/>
          </p:nvSpPr>
          <p:spPr bwMode="auto">
            <a:xfrm>
              <a:off x="5584" y="1408"/>
              <a:ext cx="80" cy="80"/>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54" name="Oval 30"/>
            <p:cNvSpPr>
              <a:spLocks noChangeArrowheads="1"/>
            </p:cNvSpPr>
            <p:nvPr/>
          </p:nvSpPr>
          <p:spPr bwMode="auto">
            <a:xfrm>
              <a:off x="5136" y="1520"/>
              <a:ext cx="80" cy="79"/>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55" name="Oval 31"/>
            <p:cNvSpPr>
              <a:spLocks noChangeArrowheads="1"/>
            </p:cNvSpPr>
            <p:nvPr/>
          </p:nvSpPr>
          <p:spPr bwMode="auto">
            <a:xfrm>
              <a:off x="5248" y="1520"/>
              <a:ext cx="79" cy="79"/>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56" name="Oval 32"/>
            <p:cNvSpPr>
              <a:spLocks noChangeArrowheads="1"/>
            </p:cNvSpPr>
            <p:nvPr/>
          </p:nvSpPr>
          <p:spPr bwMode="auto">
            <a:xfrm>
              <a:off x="5360" y="1520"/>
              <a:ext cx="76" cy="79"/>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57" name="Oval 33"/>
            <p:cNvSpPr>
              <a:spLocks noChangeArrowheads="1"/>
            </p:cNvSpPr>
            <p:nvPr/>
          </p:nvSpPr>
          <p:spPr bwMode="auto">
            <a:xfrm>
              <a:off x="5472" y="1520"/>
              <a:ext cx="73" cy="79"/>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58" name="Oval 34"/>
            <p:cNvSpPr>
              <a:spLocks noChangeArrowheads="1"/>
            </p:cNvSpPr>
            <p:nvPr/>
          </p:nvSpPr>
          <p:spPr bwMode="auto">
            <a:xfrm>
              <a:off x="5136" y="1632"/>
              <a:ext cx="80" cy="75"/>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59" name="Oval 35"/>
            <p:cNvSpPr>
              <a:spLocks noChangeArrowheads="1"/>
            </p:cNvSpPr>
            <p:nvPr/>
          </p:nvSpPr>
          <p:spPr bwMode="auto">
            <a:xfrm>
              <a:off x="5248" y="1632"/>
              <a:ext cx="79" cy="75"/>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60" name="Oval 36"/>
            <p:cNvSpPr>
              <a:spLocks noChangeArrowheads="1"/>
            </p:cNvSpPr>
            <p:nvPr/>
          </p:nvSpPr>
          <p:spPr bwMode="auto">
            <a:xfrm>
              <a:off x="5360" y="1632"/>
              <a:ext cx="76" cy="75"/>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61" name="Oval 37"/>
            <p:cNvSpPr>
              <a:spLocks noChangeArrowheads="1"/>
            </p:cNvSpPr>
            <p:nvPr/>
          </p:nvSpPr>
          <p:spPr bwMode="auto">
            <a:xfrm>
              <a:off x="5472" y="1632"/>
              <a:ext cx="73" cy="75"/>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62" name="Oval 38"/>
            <p:cNvSpPr>
              <a:spLocks noChangeArrowheads="1"/>
            </p:cNvSpPr>
            <p:nvPr/>
          </p:nvSpPr>
          <p:spPr bwMode="auto">
            <a:xfrm>
              <a:off x="5248" y="1744"/>
              <a:ext cx="79" cy="80"/>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sp>
          <p:nvSpPr>
            <p:cNvPr id="1063" name="Oval 39"/>
            <p:cNvSpPr>
              <a:spLocks noChangeArrowheads="1"/>
            </p:cNvSpPr>
            <p:nvPr/>
          </p:nvSpPr>
          <p:spPr bwMode="auto">
            <a:xfrm>
              <a:off x="5472" y="1744"/>
              <a:ext cx="73" cy="80"/>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defTabSz="914400" fontAlgn="base">
                <a:spcBef>
                  <a:spcPct val="0"/>
                </a:spcBef>
                <a:spcAft>
                  <a:spcPct val="0"/>
                </a:spcAft>
              </a:pPr>
              <a:endParaRPr lang="en-US">
                <a:solidFill>
                  <a:srgbClr val="000000"/>
                </a:solidFill>
                <a:latin typeface="Arial" charset="0"/>
                <a:ea typeface="MS PGothic" charset="0"/>
                <a:cs typeface="MS PGothic" charset="0"/>
              </a:endParaRPr>
            </a:p>
          </p:txBody>
        </p:sp>
      </p:grpSp>
    </p:spTree>
    <p:extLst>
      <p:ext uri="{BB962C8B-B14F-4D97-AF65-F5344CB8AC3E}">
        <p14:creationId xmlns:p14="http://schemas.microsoft.com/office/powerpoint/2010/main" val="338661187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hf hdr="0" ftr="0" dt="0"/>
  <p:txStyles>
    <p:titleStyle>
      <a:lvl1pPr algn="l" rtl="0" eaLnBrk="0" fontAlgn="base" hangingPunct="0">
        <a:spcBef>
          <a:spcPct val="0"/>
        </a:spcBef>
        <a:spcAft>
          <a:spcPct val="0"/>
        </a:spcAft>
        <a:defRPr sz="3900" b="1">
          <a:solidFill>
            <a:schemeClr val="tx2"/>
          </a:solidFill>
          <a:latin typeface="+mj-lt"/>
          <a:ea typeface="MS PGothic" pitchFamily="34" charset="-128"/>
          <a:cs typeface="MS PGothic" charset="0"/>
        </a:defRPr>
      </a:lvl1pPr>
      <a:lvl2pPr algn="l" rtl="0" eaLnBrk="0" fontAlgn="base" hangingPunct="0">
        <a:spcBef>
          <a:spcPct val="0"/>
        </a:spcBef>
        <a:spcAft>
          <a:spcPct val="0"/>
        </a:spcAft>
        <a:defRPr sz="3900" b="1">
          <a:solidFill>
            <a:schemeClr val="tx2"/>
          </a:solidFill>
          <a:latin typeface="Arial" charset="0"/>
          <a:ea typeface="MS PGothic" pitchFamily="34" charset="-128"/>
          <a:cs typeface="MS PGothic" charset="0"/>
        </a:defRPr>
      </a:lvl2pPr>
      <a:lvl3pPr algn="l" rtl="0" eaLnBrk="0" fontAlgn="base" hangingPunct="0">
        <a:spcBef>
          <a:spcPct val="0"/>
        </a:spcBef>
        <a:spcAft>
          <a:spcPct val="0"/>
        </a:spcAft>
        <a:defRPr sz="3900" b="1">
          <a:solidFill>
            <a:schemeClr val="tx2"/>
          </a:solidFill>
          <a:latin typeface="Arial" charset="0"/>
          <a:ea typeface="MS PGothic" pitchFamily="34" charset="-128"/>
          <a:cs typeface="MS PGothic" charset="0"/>
        </a:defRPr>
      </a:lvl3pPr>
      <a:lvl4pPr algn="l" rtl="0" eaLnBrk="0" fontAlgn="base" hangingPunct="0">
        <a:spcBef>
          <a:spcPct val="0"/>
        </a:spcBef>
        <a:spcAft>
          <a:spcPct val="0"/>
        </a:spcAft>
        <a:defRPr sz="3900" b="1">
          <a:solidFill>
            <a:schemeClr val="tx2"/>
          </a:solidFill>
          <a:latin typeface="Arial" charset="0"/>
          <a:ea typeface="MS PGothic" pitchFamily="34" charset="-128"/>
          <a:cs typeface="MS PGothic" charset="0"/>
        </a:defRPr>
      </a:lvl4pPr>
      <a:lvl5pPr algn="l" rtl="0" eaLnBrk="0" fontAlgn="base" hangingPunct="0">
        <a:spcBef>
          <a:spcPct val="0"/>
        </a:spcBef>
        <a:spcAft>
          <a:spcPct val="0"/>
        </a:spcAft>
        <a:defRPr sz="3900" b="1">
          <a:solidFill>
            <a:schemeClr val="tx2"/>
          </a:solidFill>
          <a:latin typeface="Arial" charset="0"/>
          <a:ea typeface="MS PGothic" pitchFamily="34" charset="-128"/>
          <a:cs typeface="MS PGothic" charset="0"/>
        </a:defRPr>
      </a:lvl5pPr>
      <a:lvl6pPr marL="457200" algn="l" rtl="0" fontAlgn="base">
        <a:spcBef>
          <a:spcPct val="0"/>
        </a:spcBef>
        <a:spcAft>
          <a:spcPct val="0"/>
        </a:spcAft>
        <a:defRPr sz="3900" b="1">
          <a:solidFill>
            <a:schemeClr val="tx2"/>
          </a:solidFill>
          <a:latin typeface="Arial" charset="0"/>
          <a:ea typeface="ＭＳ Ｐゴシック" charset="0"/>
        </a:defRPr>
      </a:lvl6pPr>
      <a:lvl7pPr marL="914400" algn="l" rtl="0" fontAlgn="base">
        <a:spcBef>
          <a:spcPct val="0"/>
        </a:spcBef>
        <a:spcAft>
          <a:spcPct val="0"/>
        </a:spcAft>
        <a:defRPr sz="3900" b="1">
          <a:solidFill>
            <a:schemeClr val="tx2"/>
          </a:solidFill>
          <a:latin typeface="Arial" charset="0"/>
          <a:ea typeface="ＭＳ Ｐゴシック" charset="0"/>
        </a:defRPr>
      </a:lvl7pPr>
      <a:lvl8pPr marL="1371600" algn="l" rtl="0" fontAlgn="base">
        <a:spcBef>
          <a:spcPct val="0"/>
        </a:spcBef>
        <a:spcAft>
          <a:spcPct val="0"/>
        </a:spcAft>
        <a:defRPr sz="3900" b="1">
          <a:solidFill>
            <a:schemeClr val="tx2"/>
          </a:solidFill>
          <a:latin typeface="Arial" charset="0"/>
          <a:ea typeface="ＭＳ Ｐゴシック" charset="0"/>
        </a:defRPr>
      </a:lvl8pPr>
      <a:lvl9pPr marL="1828800" algn="l" rtl="0" fontAlgn="base">
        <a:spcBef>
          <a:spcPct val="0"/>
        </a:spcBef>
        <a:spcAft>
          <a:spcPct val="0"/>
        </a:spcAft>
        <a:defRPr sz="3900" b="1">
          <a:solidFill>
            <a:schemeClr val="tx2"/>
          </a:solidFill>
          <a:latin typeface="Arial" charset="0"/>
          <a:ea typeface="ＭＳ Ｐゴシック" charset="0"/>
        </a:defRPr>
      </a:lvl9pPr>
    </p:titleStyle>
    <p:bodyStyle>
      <a:lvl1pPr marL="342900" indent="-342900" algn="l" rtl="0" eaLnBrk="0" fontAlgn="base" hangingPunct="0">
        <a:spcBef>
          <a:spcPct val="20000"/>
        </a:spcBef>
        <a:spcAft>
          <a:spcPct val="0"/>
        </a:spcAft>
        <a:buClr>
          <a:schemeClr val="tx2"/>
        </a:buClr>
        <a:buSzPct val="70000"/>
        <a:buFont typeface="Wingdings" charset="0"/>
        <a:buChar char="l"/>
        <a:defRPr sz="3000">
          <a:solidFill>
            <a:schemeClr val="tx1"/>
          </a:solidFill>
          <a:latin typeface="+mn-lt"/>
          <a:ea typeface="MS PGothic" pitchFamily="34" charset="-128"/>
          <a:cs typeface="MS PGothic" charset="0"/>
        </a:defRPr>
      </a:lvl1pPr>
      <a:lvl2pPr marL="692150" indent="-347663" algn="l" rtl="0" eaLnBrk="0" fontAlgn="base" hangingPunct="0">
        <a:spcBef>
          <a:spcPct val="20000"/>
        </a:spcBef>
        <a:spcAft>
          <a:spcPct val="0"/>
        </a:spcAft>
        <a:buClr>
          <a:schemeClr val="accent2"/>
        </a:buClr>
        <a:buSzPct val="70000"/>
        <a:buFont typeface="Wingdings" charset="0"/>
        <a:buChar char="l"/>
        <a:defRPr sz="2600">
          <a:solidFill>
            <a:schemeClr val="tx1"/>
          </a:solidFill>
          <a:latin typeface="+mn-lt"/>
          <a:ea typeface="MS PGothic" pitchFamily="34" charset="-128"/>
          <a:cs typeface="MS PGothic" charset="0"/>
        </a:defRPr>
      </a:lvl2pPr>
      <a:lvl3pPr marL="987425" indent="-293688" algn="l" rtl="0" eaLnBrk="0" fontAlgn="base" hangingPunct="0">
        <a:spcBef>
          <a:spcPct val="20000"/>
        </a:spcBef>
        <a:spcAft>
          <a:spcPct val="0"/>
        </a:spcAft>
        <a:buClr>
          <a:schemeClr val="accent1"/>
        </a:buClr>
        <a:buSzPct val="70000"/>
        <a:buFont typeface="Wingdings" charset="0"/>
        <a:buChar char="l"/>
        <a:defRPr sz="2300">
          <a:solidFill>
            <a:schemeClr val="tx1"/>
          </a:solidFill>
          <a:latin typeface="+mn-lt"/>
          <a:ea typeface="MS PGothic" pitchFamily="34" charset="-128"/>
          <a:cs typeface="MS PGothic" charset="0"/>
        </a:defRPr>
      </a:lvl3pPr>
      <a:lvl4pPr marL="1281113" indent="-292100" algn="l" rtl="0" eaLnBrk="0" fontAlgn="base" hangingPunct="0">
        <a:spcBef>
          <a:spcPct val="20000"/>
        </a:spcBef>
        <a:spcAft>
          <a:spcPct val="0"/>
        </a:spcAft>
        <a:buClr>
          <a:schemeClr val="tx2"/>
        </a:buClr>
        <a:buSzPct val="75000"/>
        <a:buFont typeface="Wingdings" charset="0"/>
        <a:buChar char="§"/>
        <a:defRPr sz="2000">
          <a:solidFill>
            <a:schemeClr val="tx1"/>
          </a:solidFill>
          <a:latin typeface="+mn-lt"/>
          <a:ea typeface="MS PGothic" pitchFamily="34" charset="-128"/>
          <a:cs typeface="MS PGothic" charset="0"/>
        </a:defRPr>
      </a:lvl4pPr>
      <a:lvl5pPr marL="1598613" indent="-315913" algn="l" rtl="0" eaLnBrk="0" fontAlgn="base" hangingPunct="0">
        <a:spcBef>
          <a:spcPct val="20000"/>
        </a:spcBef>
        <a:spcAft>
          <a:spcPct val="0"/>
        </a:spcAft>
        <a:buClr>
          <a:schemeClr val="folHlink"/>
        </a:buClr>
        <a:buSzPct val="80000"/>
        <a:buFont typeface="Wingdings" charset="0"/>
        <a:buChar char="§"/>
        <a:defRPr sz="2000">
          <a:solidFill>
            <a:schemeClr val="tx1"/>
          </a:solidFill>
          <a:latin typeface="+mn-lt"/>
          <a:ea typeface="MS PGothic" pitchFamily="34" charset="-128"/>
          <a:cs typeface="MS PGothic" charset="0"/>
        </a:defRPr>
      </a:lvl5pPr>
      <a:lvl6pPr marL="20558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6pPr>
      <a:lvl7pPr marL="25130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7pPr>
      <a:lvl8pPr marL="29702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8pPr>
      <a:lvl9pPr marL="34274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4"/>
          <p:cNvSpPr>
            <a:spLocks noGrp="1" noChangeArrowheads="1"/>
          </p:cNvSpPr>
          <p:nvPr>
            <p:ph type="ctrTitle"/>
          </p:nvPr>
        </p:nvSpPr>
        <p:spPr/>
        <p:txBody>
          <a:bodyPr/>
          <a:lstStyle/>
          <a:p>
            <a:pPr algn="l" fontAlgn="auto">
              <a:spcAft>
                <a:spcPts val="0"/>
              </a:spcAft>
              <a:defRPr/>
            </a:pPr>
            <a:r>
              <a:rPr lang="en-US" altLang="en-US" dirty="0" smtClean="0">
                <a:ea typeface="+mj-ea"/>
              </a:rPr>
              <a:t>LA 558</a:t>
            </a:r>
            <a:r>
              <a:rPr lang="en-US" altLang="en-US" dirty="0" smtClean="0">
                <a:ea typeface="+mj-ea"/>
              </a:rPr>
              <a:t>:  Tech Report</a:t>
            </a:r>
            <a:r>
              <a:rPr lang="en-US" altLang="en-US" dirty="0">
                <a:ea typeface="+mj-ea"/>
              </a:rPr>
              <a:t/>
            </a:r>
            <a:br>
              <a:rPr lang="en-US" altLang="en-US" dirty="0">
                <a:ea typeface="+mj-ea"/>
              </a:rPr>
            </a:br>
            <a:endParaRPr lang="en-US" altLang="en-US" dirty="0">
              <a:ea typeface="+mj-ea"/>
            </a:endParaRPr>
          </a:p>
        </p:txBody>
      </p:sp>
      <p:sp>
        <p:nvSpPr>
          <p:cNvPr id="3075" name="Rectangle 5"/>
          <p:cNvSpPr>
            <a:spLocks noGrp="1" noChangeArrowheads="1"/>
          </p:cNvSpPr>
          <p:nvPr>
            <p:ph type="subTitle" idx="1"/>
          </p:nvPr>
        </p:nvSpPr>
        <p:spPr>
          <a:xfrm>
            <a:off x="315913" y="3049588"/>
            <a:ext cx="7055558" cy="2362200"/>
          </a:xfrm>
        </p:spPr>
        <p:txBody>
          <a:bodyPr rtlCol="0">
            <a:normAutofit/>
          </a:bodyPr>
          <a:lstStyle/>
          <a:p>
            <a:r>
              <a:rPr lang="en-US" sz="4000" b="1" dirty="0"/>
              <a:t>Open </a:t>
            </a:r>
            <a:r>
              <a:rPr lang="en-US" sz="4000" b="1" dirty="0" smtClean="0"/>
              <a:t>Street Map</a:t>
            </a:r>
            <a:r>
              <a:rPr lang="en-US" b="1" dirty="0"/>
              <a:t> </a:t>
            </a:r>
            <a:endParaRPr lang="en-US" b="1" dirty="0" smtClean="0"/>
          </a:p>
          <a:p>
            <a:endParaRPr lang="en-US" b="1" dirty="0" smtClean="0"/>
          </a:p>
          <a:p>
            <a:r>
              <a:rPr lang="en-US" b="1" dirty="0" smtClean="0"/>
              <a:t>Yu Tian</a:t>
            </a:r>
            <a:endParaRPr lang="en-US" sz="2800" b="1" dirty="0"/>
          </a:p>
          <a:p>
            <a:pPr fontAlgn="auto">
              <a:lnSpc>
                <a:spcPct val="90000"/>
              </a:lnSpc>
              <a:spcAft>
                <a:spcPts val="0"/>
              </a:spcAft>
              <a:defRPr/>
            </a:pPr>
            <a:endParaRPr lang="en-US" altLang="en-US" sz="2800" dirty="0">
              <a:ea typeface="+mn-ea"/>
            </a:endParaRPr>
          </a:p>
        </p:txBody>
      </p:sp>
      <p:sp>
        <p:nvSpPr>
          <p:cNvPr id="4" name="Slide Number Placeholder 3"/>
          <p:cNvSpPr>
            <a:spLocks noGrp="1"/>
          </p:cNvSpPr>
          <p:nvPr>
            <p:ph type="sldNum" sz="quarter" idx="12"/>
          </p:nvPr>
        </p:nvSpPr>
        <p:spPr/>
        <p:txBody>
          <a:bodyPr/>
          <a:lstStyle/>
          <a:p>
            <a:pPr>
              <a:defRPr/>
            </a:pPr>
            <a:fld id="{ED61B049-F5BC-AC4F-B4C3-7A8215C79EAB}" type="slidenum">
              <a:rPr lang="en-US" smtClean="0">
                <a:solidFill>
                  <a:srgbClr val="B6140E"/>
                </a:solidFill>
                <a:latin typeface="Arial"/>
                <a:ea typeface="ＭＳ Ｐゴシック"/>
              </a:rPr>
              <a:pPr>
                <a:defRPr/>
              </a:pPr>
              <a:t>1</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2156709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Inspiration for final project</a:t>
            </a:r>
            <a:endParaRPr lang="en-US" dirty="0"/>
          </a:p>
        </p:txBody>
      </p:sp>
      <p:sp>
        <p:nvSpPr>
          <p:cNvPr id="3" name="Content Placeholder 2"/>
          <p:cNvSpPr>
            <a:spLocks noGrp="1"/>
          </p:cNvSpPr>
          <p:nvPr>
            <p:ph idx="1"/>
          </p:nvPr>
        </p:nvSpPr>
        <p:spPr/>
        <p:txBody>
          <a:bodyPr/>
          <a:lstStyle/>
          <a:p>
            <a:r>
              <a:rPr lang="en-US" dirty="0" smtClean="0"/>
              <a:t>Multi-task page (Provide enough data, and give chance to user play with the data base)</a:t>
            </a:r>
          </a:p>
          <a:p>
            <a:r>
              <a:rPr lang="en-US" dirty="0" smtClean="0"/>
              <a:t>Multi pages (not limit on one page, more pages for info/intro/help/contact info)</a:t>
            </a:r>
          </a:p>
          <a:p>
            <a:r>
              <a:rPr lang="en-US" dirty="0" smtClean="0"/>
              <a:t>More interaction bar</a:t>
            </a:r>
          </a:p>
          <a:p>
            <a:pPr lvl="1"/>
            <a:r>
              <a:rPr lang="en-US" dirty="0" smtClean="0"/>
              <a:t>User design the display of the map (such as change the markers, color distribution.)</a:t>
            </a:r>
          </a:p>
          <a:p>
            <a:pPr lvl="1"/>
            <a:r>
              <a:rPr lang="en-US" dirty="0" smtClean="0"/>
              <a:t>Zoom in &amp; out</a:t>
            </a:r>
          </a:p>
          <a:p>
            <a:pPr lvl="1"/>
            <a:r>
              <a:rPr lang="en-US" dirty="0" smtClean="0"/>
              <a:t>Self location (Geolocation needed)</a:t>
            </a:r>
            <a:endParaRPr lang="en-US" dirty="0"/>
          </a:p>
        </p:txBody>
      </p:sp>
      <p:sp>
        <p:nvSpPr>
          <p:cNvPr id="4" name="Slide Number Placeholder 3"/>
          <p:cNvSpPr>
            <a:spLocks noGrp="1"/>
          </p:cNvSpPr>
          <p:nvPr>
            <p:ph type="sldNum" sz="quarter" idx="12"/>
          </p:nvPr>
        </p:nvSpPr>
        <p:spPr/>
        <p:txBody>
          <a:bodyPr/>
          <a:lstStyle/>
          <a:p>
            <a:pPr>
              <a:defRPr/>
            </a:pPr>
            <a:fld id="{B6329E9E-D070-D54D-912C-EF89C789581B}" type="slidenum">
              <a:rPr lang="en-US" smtClean="0">
                <a:solidFill>
                  <a:srgbClr val="B6140E"/>
                </a:solidFill>
                <a:latin typeface="Arial"/>
                <a:ea typeface="ＭＳ Ｐゴシック"/>
              </a:rPr>
              <a:pPr>
                <a:defRPr/>
              </a:pPr>
              <a:t>10</a:t>
            </a:fld>
            <a:endParaRPr lang="en-US" dirty="0">
              <a:solidFill>
                <a:srgbClr val="B6140E"/>
              </a:solidFill>
              <a:latin typeface="Arial"/>
              <a:ea typeface="ＭＳ Ｐゴシック"/>
            </a:endParaRPr>
          </a:p>
        </p:txBody>
      </p:sp>
    </p:spTree>
    <p:extLst>
      <p:ext uri="{BB962C8B-B14F-4D97-AF65-F5344CB8AC3E}">
        <p14:creationId xmlns:p14="http://schemas.microsoft.com/office/powerpoint/2010/main" val="1381152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2425" y="-134937"/>
            <a:ext cx="7543800" cy="1295400"/>
          </a:xfrm>
        </p:spPr>
        <p:txBody>
          <a:bodyPr/>
          <a:lstStyle/>
          <a:p>
            <a:r>
              <a:rPr lang="en-US" dirty="0" smtClean="0"/>
              <a:t>Introduction</a:t>
            </a:r>
            <a:r>
              <a:rPr lang="en-US" dirty="0"/>
              <a:t>	</a:t>
            </a:r>
          </a:p>
        </p:txBody>
      </p:sp>
      <p:sp>
        <p:nvSpPr>
          <p:cNvPr id="4" name="Slide Number Placeholder 3"/>
          <p:cNvSpPr>
            <a:spLocks noGrp="1"/>
          </p:cNvSpPr>
          <p:nvPr>
            <p:ph type="sldNum" sz="quarter" idx="12"/>
          </p:nvPr>
        </p:nvSpPr>
        <p:spPr/>
        <p:txBody>
          <a:bodyPr/>
          <a:lstStyle/>
          <a:p>
            <a:pPr>
              <a:defRPr/>
            </a:pPr>
            <a:fld id="{B6329E9E-D070-D54D-912C-EF89C789581B}" type="slidenum">
              <a:rPr lang="en-US" smtClean="0">
                <a:solidFill>
                  <a:srgbClr val="B6140E"/>
                </a:solidFill>
                <a:latin typeface="Arial"/>
                <a:ea typeface="ＭＳ Ｐゴシック"/>
              </a:rPr>
              <a:pPr>
                <a:defRPr/>
              </a:pPr>
              <a:t>2</a:t>
            </a:fld>
            <a:endParaRPr lang="en-US" dirty="0">
              <a:solidFill>
                <a:srgbClr val="B6140E"/>
              </a:solidFill>
              <a:latin typeface="Arial"/>
              <a:ea typeface="ＭＳ Ｐゴシック"/>
            </a:endParaRPr>
          </a:p>
        </p:txBody>
      </p:sp>
      <p:sp>
        <p:nvSpPr>
          <p:cNvPr id="5" name="内容占位符 2">
            <a:extLst>
              <a:ext uri="{FF2B5EF4-FFF2-40B4-BE49-F238E27FC236}">
                <a16:creationId xmlns:a16="http://schemas.microsoft.com/office/drawing/2014/main" xmlns="" id="{F51766D8-3BC9-4156-8000-CE77C44FDE4C}"/>
              </a:ext>
            </a:extLst>
          </p:cNvPr>
          <p:cNvSpPr>
            <a:spLocks noGrp="1"/>
          </p:cNvSpPr>
          <p:nvPr>
            <p:ph idx="1"/>
          </p:nvPr>
        </p:nvSpPr>
        <p:spPr bwMode="auto">
          <a:xfrm>
            <a:off x="114300" y="1441450"/>
            <a:ext cx="7932420" cy="4411662"/>
          </a:xfrm>
          <a:prstGeom prst="rect">
            <a:avLst/>
          </a:prstGeom>
          <a:noFill/>
          <a:ln>
            <a:noFill/>
          </a:ln>
          <a:extLst>
            <a:ext uri="{FAA26D3D-D897-4be2-8F04-BA451C77F1D7}">
              <ma14:placeholderFlag xmlns:ma14="http://schemas.microsoft.com/office/mac/drawingml/2011/main" val="1"/>
            </a:ext>
            <a:ext uri="{909E8E84-426E-40dd-AFC4-6F175D3DCCD1}">
              <a14:hiddenFill xmlns:lc="http://schemas.openxmlformats.org/drawingml/2006/lockedCanvas" xmlns="" xmlns:a14="http://schemas.microsoft.com/office/drawing/2010/main">
                <a:solidFill>
                  <a:srgbClr val="FFFFFF"/>
                </a:solidFill>
              </a14:hiddenFill>
            </a:ext>
            <a:ext uri="{91240B29-F687-4f45-9708-019B960494DF}">
              <a14:hiddenLine xmlns:lc="http://schemas.openxmlformats.org/drawingml/2006/lockedCanvas"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tx2"/>
              </a:buClr>
              <a:buSzPct val="70000"/>
              <a:buFont typeface="Wingdings" charset="0"/>
              <a:buChar char="l"/>
              <a:defRPr sz="3000">
                <a:solidFill>
                  <a:schemeClr val="tx1"/>
                </a:solidFill>
                <a:latin typeface="+mn-lt"/>
                <a:ea typeface="MS PGothic" pitchFamily="34" charset="-128"/>
                <a:cs typeface="MS PGothic" charset="0"/>
              </a:defRPr>
            </a:lvl1pPr>
            <a:lvl2pPr marL="692150" indent="-347663" algn="l" rtl="0" eaLnBrk="0" fontAlgn="base" hangingPunct="0">
              <a:spcBef>
                <a:spcPct val="20000"/>
              </a:spcBef>
              <a:spcAft>
                <a:spcPct val="0"/>
              </a:spcAft>
              <a:buClr>
                <a:schemeClr val="accent2"/>
              </a:buClr>
              <a:buSzPct val="70000"/>
              <a:buFont typeface="Wingdings" charset="0"/>
              <a:buChar char="l"/>
              <a:defRPr sz="2600">
                <a:solidFill>
                  <a:schemeClr val="tx1"/>
                </a:solidFill>
                <a:latin typeface="+mn-lt"/>
                <a:ea typeface="MS PGothic" pitchFamily="34" charset="-128"/>
                <a:cs typeface="MS PGothic" charset="0"/>
              </a:defRPr>
            </a:lvl2pPr>
            <a:lvl3pPr marL="987425" indent="-293688" algn="l" rtl="0" eaLnBrk="0" fontAlgn="base" hangingPunct="0">
              <a:spcBef>
                <a:spcPct val="20000"/>
              </a:spcBef>
              <a:spcAft>
                <a:spcPct val="0"/>
              </a:spcAft>
              <a:buClr>
                <a:schemeClr val="accent1"/>
              </a:buClr>
              <a:buSzPct val="70000"/>
              <a:buFont typeface="Wingdings" charset="0"/>
              <a:buChar char="l"/>
              <a:defRPr sz="2300">
                <a:solidFill>
                  <a:schemeClr val="tx1"/>
                </a:solidFill>
                <a:latin typeface="+mn-lt"/>
                <a:ea typeface="MS PGothic" pitchFamily="34" charset="-128"/>
                <a:cs typeface="MS PGothic" charset="0"/>
              </a:defRPr>
            </a:lvl3pPr>
            <a:lvl4pPr marL="1281113" indent="-292100" algn="l" rtl="0" eaLnBrk="0" fontAlgn="base" hangingPunct="0">
              <a:spcBef>
                <a:spcPct val="20000"/>
              </a:spcBef>
              <a:spcAft>
                <a:spcPct val="0"/>
              </a:spcAft>
              <a:buClr>
                <a:schemeClr val="tx2"/>
              </a:buClr>
              <a:buSzPct val="75000"/>
              <a:buFont typeface="Wingdings" charset="0"/>
              <a:buChar char="§"/>
              <a:defRPr sz="2000">
                <a:solidFill>
                  <a:schemeClr val="tx1"/>
                </a:solidFill>
                <a:latin typeface="+mn-lt"/>
                <a:ea typeface="MS PGothic" pitchFamily="34" charset="-128"/>
                <a:cs typeface="MS PGothic" charset="0"/>
              </a:defRPr>
            </a:lvl4pPr>
            <a:lvl5pPr marL="1598613" indent="-315913" algn="l" rtl="0" eaLnBrk="0" fontAlgn="base" hangingPunct="0">
              <a:spcBef>
                <a:spcPct val="20000"/>
              </a:spcBef>
              <a:spcAft>
                <a:spcPct val="0"/>
              </a:spcAft>
              <a:buClr>
                <a:schemeClr val="folHlink"/>
              </a:buClr>
              <a:buSzPct val="80000"/>
              <a:buFont typeface="Wingdings" charset="0"/>
              <a:buChar char="§"/>
              <a:defRPr sz="2000">
                <a:solidFill>
                  <a:schemeClr val="tx1"/>
                </a:solidFill>
                <a:latin typeface="+mn-lt"/>
                <a:ea typeface="MS PGothic" pitchFamily="34" charset="-128"/>
                <a:cs typeface="MS PGothic" charset="0"/>
              </a:defRPr>
            </a:lvl5pPr>
            <a:lvl6pPr marL="20558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6pPr>
            <a:lvl7pPr marL="25130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7pPr>
            <a:lvl8pPr marL="29702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8pPr>
            <a:lvl9pPr marL="3427413" indent="-315913" algn="l" rtl="0" fontAlgn="base">
              <a:spcBef>
                <a:spcPct val="20000"/>
              </a:spcBef>
              <a:spcAft>
                <a:spcPct val="0"/>
              </a:spcAft>
              <a:buClr>
                <a:schemeClr val="folHlink"/>
              </a:buClr>
              <a:buSzPct val="80000"/>
              <a:buFont typeface="Wingdings" charset="0"/>
              <a:buChar char="§"/>
              <a:defRPr sz="2000">
                <a:solidFill>
                  <a:schemeClr val="tx1"/>
                </a:solidFill>
                <a:latin typeface="+mn-lt"/>
                <a:ea typeface="+mn-ea"/>
              </a:defRPr>
            </a:lvl9pPr>
          </a:lstStyle>
          <a:p>
            <a:r>
              <a:rPr lang="en-US" b="1" dirty="0" err="1"/>
              <a:t>OpenStreetMap</a:t>
            </a:r>
            <a:r>
              <a:rPr lang="en-US" dirty="0"/>
              <a:t> (</a:t>
            </a:r>
            <a:r>
              <a:rPr lang="en-US" b="1" dirty="0"/>
              <a:t>OSM</a:t>
            </a:r>
            <a:r>
              <a:rPr lang="en-US" dirty="0"/>
              <a:t>) is </a:t>
            </a:r>
            <a:endParaRPr lang="en-US" dirty="0" smtClean="0"/>
          </a:p>
          <a:p>
            <a:pPr lvl="1"/>
            <a:r>
              <a:rPr lang="en-US" dirty="0" smtClean="0"/>
              <a:t>a</a:t>
            </a:r>
            <a:r>
              <a:rPr lang="en-US" dirty="0"/>
              <a:t> </a:t>
            </a:r>
            <a:r>
              <a:rPr lang="en-US" dirty="0">
                <a:solidFill>
                  <a:srgbClr val="000000"/>
                </a:solidFill>
              </a:rPr>
              <a:t>collaborative project to </a:t>
            </a:r>
            <a:r>
              <a:rPr lang="en-US" dirty="0" smtClean="0">
                <a:solidFill>
                  <a:srgbClr val="000000"/>
                </a:solidFill>
              </a:rPr>
              <a:t>create a free editable map. </a:t>
            </a:r>
          </a:p>
          <a:p>
            <a:pPr lvl="1"/>
            <a:r>
              <a:rPr lang="en-US" dirty="0" smtClean="0"/>
              <a:t>built </a:t>
            </a:r>
            <a:r>
              <a:rPr lang="en-US" dirty="0"/>
              <a:t>by a community of mappers that contribute and maintain data about roads, trails, cafés, railway stations, and much more, all over the </a:t>
            </a:r>
            <a:r>
              <a:rPr lang="en-US" dirty="0" smtClean="0"/>
              <a:t>world.</a:t>
            </a:r>
          </a:p>
          <a:p>
            <a:pPr lvl="1"/>
            <a:r>
              <a:rPr lang="en-US" dirty="0">
                <a:solidFill>
                  <a:srgbClr val="000000"/>
                </a:solidFill>
              </a:rPr>
              <a:t>a prominent example of volunteered geographic </a:t>
            </a:r>
            <a:r>
              <a:rPr lang="en-US" dirty="0" smtClean="0">
                <a:solidFill>
                  <a:srgbClr val="000000"/>
                </a:solidFill>
              </a:rPr>
              <a:t>information.</a:t>
            </a:r>
            <a:endParaRPr lang="en-US" dirty="0">
              <a:solidFill>
                <a:srgbClr val="000000"/>
              </a:solidFill>
            </a:endParaRPr>
          </a:p>
        </p:txBody>
      </p:sp>
    </p:spTree>
    <p:extLst>
      <p:ext uri="{BB962C8B-B14F-4D97-AF65-F5344CB8AC3E}">
        <p14:creationId xmlns:p14="http://schemas.microsoft.com/office/powerpoint/2010/main" val="9088617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 y="122238"/>
            <a:ext cx="8773895" cy="5227002"/>
          </a:xfrm>
        </p:spPr>
      </p:pic>
      <p:sp>
        <p:nvSpPr>
          <p:cNvPr id="4" name="Slide Number Placeholder 3"/>
          <p:cNvSpPr>
            <a:spLocks noGrp="1"/>
          </p:cNvSpPr>
          <p:nvPr>
            <p:ph type="sldNum" sz="quarter" idx="12"/>
          </p:nvPr>
        </p:nvSpPr>
        <p:spPr/>
        <p:txBody>
          <a:bodyPr/>
          <a:lstStyle/>
          <a:p>
            <a:pPr>
              <a:defRPr/>
            </a:pPr>
            <a:fld id="{B6329E9E-D070-D54D-912C-EF89C789581B}" type="slidenum">
              <a:rPr lang="en-US" smtClean="0">
                <a:solidFill>
                  <a:srgbClr val="B6140E"/>
                </a:solidFill>
                <a:latin typeface="Arial"/>
                <a:ea typeface="ＭＳ Ｐゴシック"/>
              </a:rPr>
              <a:pPr>
                <a:defRPr/>
              </a:pPr>
              <a:t>3</a:t>
            </a:fld>
            <a:endParaRPr lang="en-US" dirty="0">
              <a:solidFill>
                <a:srgbClr val="B6140E"/>
              </a:solidFill>
              <a:latin typeface="Arial"/>
              <a:ea typeface="ＭＳ Ｐゴシック"/>
            </a:endParaRPr>
          </a:p>
        </p:txBody>
      </p:sp>
      <p:sp>
        <p:nvSpPr>
          <p:cNvPr id="6" name="TextBox 5"/>
          <p:cNvSpPr txBox="1"/>
          <p:nvPr/>
        </p:nvSpPr>
        <p:spPr>
          <a:xfrm>
            <a:off x="152400" y="5325070"/>
            <a:ext cx="8077200" cy="923330"/>
          </a:xfrm>
          <a:prstGeom prst="rect">
            <a:avLst/>
          </a:prstGeom>
          <a:noFill/>
        </p:spPr>
        <p:txBody>
          <a:bodyPr wrap="square" rtlCol="0">
            <a:spAutoFit/>
          </a:bodyPr>
          <a:lstStyle/>
          <a:p>
            <a:r>
              <a:rPr lang="en-US" dirty="0" smtClean="0"/>
              <a:t>On the website of OSM, you can zoom in and out as well as locate yourself. There are four major map layers you can choose as your layers. Each layer may contain related key factors. </a:t>
            </a:r>
          </a:p>
        </p:txBody>
      </p:sp>
    </p:spTree>
    <p:extLst>
      <p:ext uri="{BB962C8B-B14F-4D97-AF65-F5344CB8AC3E}">
        <p14:creationId xmlns:p14="http://schemas.microsoft.com/office/powerpoint/2010/main" val="14688315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3360" y="122238"/>
            <a:ext cx="5864592" cy="5928042"/>
          </a:xfrm>
        </p:spPr>
      </p:pic>
      <p:sp>
        <p:nvSpPr>
          <p:cNvPr id="4" name="Slide Number Placeholder 3"/>
          <p:cNvSpPr>
            <a:spLocks noGrp="1"/>
          </p:cNvSpPr>
          <p:nvPr>
            <p:ph type="sldNum" sz="quarter" idx="12"/>
          </p:nvPr>
        </p:nvSpPr>
        <p:spPr/>
        <p:txBody>
          <a:bodyPr/>
          <a:lstStyle/>
          <a:p>
            <a:pPr>
              <a:defRPr/>
            </a:pPr>
            <a:fld id="{B6329E9E-D070-D54D-912C-EF89C789581B}" type="slidenum">
              <a:rPr lang="en-US" smtClean="0">
                <a:solidFill>
                  <a:srgbClr val="B6140E"/>
                </a:solidFill>
                <a:latin typeface="Arial"/>
                <a:ea typeface="ＭＳ Ｐゴシック"/>
              </a:rPr>
              <a:pPr>
                <a:defRPr/>
              </a:pPr>
              <a:t>4</a:t>
            </a:fld>
            <a:endParaRPr lang="en-US" dirty="0">
              <a:solidFill>
                <a:srgbClr val="B6140E"/>
              </a:solidFill>
              <a:latin typeface="Arial"/>
              <a:ea typeface="ＭＳ Ｐゴシック"/>
            </a:endParaRPr>
          </a:p>
        </p:txBody>
      </p:sp>
      <p:sp>
        <p:nvSpPr>
          <p:cNvPr id="6" name="TextBox 5"/>
          <p:cNvSpPr txBox="1"/>
          <p:nvPr/>
        </p:nvSpPr>
        <p:spPr>
          <a:xfrm>
            <a:off x="6077952" y="1859280"/>
            <a:ext cx="2608848" cy="2308324"/>
          </a:xfrm>
          <a:prstGeom prst="rect">
            <a:avLst/>
          </a:prstGeom>
          <a:noFill/>
        </p:spPr>
        <p:txBody>
          <a:bodyPr wrap="square" rtlCol="0">
            <a:spAutoFit/>
          </a:bodyPr>
          <a:lstStyle/>
          <a:p>
            <a:r>
              <a:rPr lang="en-US" dirty="0" smtClean="0"/>
              <a:t>When you click on “Show My Location”, the website will have a pop-up and ask you whether give the permission to let OSM access your current location</a:t>
            </a:r>
            <a:endParaRPr lang="en-US" dirty="0"/>
          </a:p>
        </p:txBody>
      </p:sp>
    </p:spTree>
    <p:extLst>
      <p:ext uri="{BB962C8B-B14F-4D97-AF65-F5344CB8AC3E}">
        <p14:creationId xmlns:p14="http://schemas.microsoft.com/office/powerpoint/2010/main" val="1142796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80" y="122237"/>
            <a:ext cx="8671560" cy="4553589"/>
          </a:xfrm>
        </p:spPr>
      </p:pic>
      <p:sp>
        <p:nvSpPr>
          <p:cNvPr id="4" name="Slide Number Placeholder 3"/>
          <p:cNvSpPr>
            <a:spLocks noGrp="1"/>
          </p:cNvSpPr>
          <p:nvPr>
            <p:ph type="sldNum" sz="quarter" idx="12"/>
          </p:nvPr>
        </p:nvSpPr>
        <p:spPr/>
        <p:txBody>
          <a:bodyPr/>
          <a:lstStyle/>
          <a:p>
            <a:pPr>
              <a:defRPr/>
            </a:pPr>
            <a:fld id="{B6329E9E-D070-D54D-912C-EF89C789581B}" type="slidenum">
              <a:rPr lang="en-US" smtClean="0">
                <a:solidFill>
                  <a:srgbClr val="B6140E"/>
                </a:solidFill>
                <a:latin typeface="Arial"/>
                <a:ea typeface="ＭＳ Ｐゴシック"/>
              </a:rPr>
              <a:pPr>
                <a:defRPr/>
              </a:pPr>
              <a:t>5</a:t>
            </a:fld>
            <a:endParaRPr lang="en-US" dirty="0">
              <a:solidFill>
                <a:srgbClr val="B6140E"/>
              </a:solidFill>
              <a:latin typeface="Arial"/>
              <a:ea typeface="ＭＳ Ｐゴシック"/>
            </a:endParaRPr>
          </a:p>
        </p:txBody>
      </p:sp>
      <p:sp>
        <p:nvSpPr>
          <p:cNvPr id="6" name="TextBox 5"/>
          <p:cNvSpPr txBox="1"/>
          <p:nvPr/>
        </p:nvSpPr>
        <p:spPr>
          <a:xfrm>
            <a:off x="304800" y="5181600"/>
            <a:ext cx="8549640" cy="923330"/>
          </a:xfrm>
          <a:prstGeom prst="rect">
            <a:avLst/>
          </a:prstGeom>
          <a:noFill/>
        </p:spPr>
        <p:txBody>
          <a:bodyPr wrap="square" rtlCol="0">
            <a:spAutoFit/>
          </a:bodyPr>
          <a:lstStyle/>
          <a:p>
            <a:r>
              <a:rPr lang="en-US" dirty="0" smtClean="0"/>
              <a:t>After you give the permission to access you location, right click, you will have more choices interacting with current map. The example presents above, I select query feature, and then, nearby feature as well as enclosing feature will show up.</a:t>
            </a:r>
            <a:endParaRPr lang="en-US" dirty="0"/>
          </a:p>
        </p:txBody>
      </p:sp>
    </p:spTree>
    <p:extLst>
      <p:ext uri="{BB962C8B-B14F-4D97-AF65-F5344CB8AC3E}">
        <p14:creationId xmlns:p14="http://schemas.microsoft.com/office/powerpoint/2010/main" val="716069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0039" y="122238"/>
            <a:ext cx="8592223" cy="4404360"/>
          </a:xfrm>
        </p:spPr>
      </p:pic>
      <p:sp>
        <p:nvSpPr>
          <p:cNvPr id="4" name="Slide Number Placeholder 3"/>
          <p:cNvSpPr>
            <a:spLocks noGrp="1"/>
          </p:cNvSpPr>
          <p:nvPr>
            <p:ph type="sldNum" sz="quarter" idx="12"/>
          </p:nvPr>
        </p:nvSpPr>
        <p:spPr/>
        <p:txBody>
          <a:bodyPr/>
          <a:lstStyle/>
          <a:p>
            <a:pPr>
              <a:defRPr/>
            </a:pPr>
            <a:fld id="{B6329E9E-D070-D54D-912C-EF89C789581B}" type="slidenum">
              <a:rPr lang="en-US" smtClean="0">
                <a:solidFill>
                  <a:srgbClr val="B6140E"/>
                </a:solidFill>
                <a:latin typeface="Arial"/>
                <a:ea typeface="ＭＳ Ｐゴシック"/>
              </a:rPr>
              <a:pPr>
                <a:defRPr/>
              </a:pPr>
              <a:t>6</a:t>
            </a:fld>
            <a:endParaRPr lang="en-US" dirty="0">
              <a:solidFill>
                <a:srgbClr val="B6140E"/>
              </a:solidFill>
              <a:latin typeface="Arial"/>
              <a:ea typeface="ＭＳ Ｐゴシック"/>
            </a:endParaRPr>
          </a:p>
        </p:txBody>
      </p:sp>
      <p:sp>
        <p:nvSpPr>
          <p:cNvPr id="6" name="TextBox 5"/>
          <p:cNvSpPr txBox="1"/>
          <p:nvPr/>
        </p:nvSpPr>
        <p:spPr>
          <a:xfrm>
            <a:off x="320039" y="4968240"/>
            <a:ext cx="8592223" cy="923330"/>
          </a:xfrm>
          <a:prstGeom prst="rect">
            <a:avLst/>
          </a:prstGeom>
          <a:noFill/>
        </p:spPr>
        <p:txBody>
          <a:bodyPr wrap="square" rtlCol="0">
            <a:spAutoFit/>
          </a:bodyPr>
          <a:lstStyle/>
          <a:p>
            <a:r>
              <a:rPr lang="en-US" dirty="0" smtClean="0"/>
              <a:t>After you sign up the account of OSM, actually, you can start to be one of the contributors. Besides, you can access more maps based on your needs in higher resolution.</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1525" y="1141748"/>
            <a:ext cx="3943350" cy="3384850"/>
          </a:xfrm>
          <a:prstGeom prst="rect">
            <a:avLst/>
          </a:prstGeom>
        </p:spPr>
      </p:pic>
    </p:spTree>
    <p:extLst>
      <p:ext uri="{BB962C8B-B14F-4D97-AF65-F5344CB8AC3E}">
        <p14:creationId xmlns:p14="http://schemas.microsoft.com/office/powerpoint/2010/main" val="1681417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8944" y="304800"/>
            <a:ext cx="7692056" cy="4663440"/>
          </a:xfrm>
        </p:spPr>
      </p:pic>
      <p:sp>
        <p:nvSpPr>
          <p:cNvPr id="4" name="Slide Number Placeholder 3"/>
          <p:cNvSpPr>
            <a:spLocks noGrp="1"/>
          </p:cNvSpPr>
          <p:nvPr>
            <p:ph type="sldNum" sz="quarter" idx="12"/>
          </p:nvPr>
        </p:nvSpPr>
        <p:spPr/>
        <p:txBody>
          <a:bodyPr/>
          <a:lstStyle/>
          <a:p>
            <a:pPr>
              <a:defRPr/>
            </a:pPr>
            <a:fld id="{B6329E9E-D070-D54D-912C-EF89C789581B}" type="slidenum">
              <a:rPr lang="en-US" smtClean="0">
                <a:solidFill>
                  <a:srgbClr val="B6140E"/>
                </a:solidFill>
                <a:latin typeface="Arial"/>
                <a:ea typeface="ＭＳ Ｐゴシック"/>
              </a:rPr>
              <a:pPr>
                <a:defRPr/>
              </a:pPr>
              <a:t>7</a:t>
            </a:fld>
            <a:endParaRPr lang="en-US" dirty="0">
              <a:solidFill>
                <a:srgbClr val="B6140E"/>
              </a:solidFill>
              <a:latin typeface="Arial"/>
              <a:ea typeface="ＭＳ Ｐゴシック"/>
            </a:endParaRPr>
          </a:p>
        </p:txBody>
      </p:sp>
      <p:sp>
        <p:nvSpPr>
          <p:cNvPr id="6" name="TextBox 5"/>
          <p:cNvSpPr txBox="1"/>
          <p:nvPr/>
        </p:nvSpPr>
        <p:spPr>
          <a:xfrm>
            <a:off x="198120" y="5150802"/>
            <a:ext cx="8107680" cy="923330"/>
          </a:xfrm>
          <a:prstGeom prst="rect">
            <a:avLst/>
          </a:prstGeom>
          <a:noFill/>
        </p:spPr>
        <p:txBody>
          <a:bodyPr wrap="square" rtlCol="0">
            <a:spAutoFit/>
          </a:bodyPr>
          <a:lstStyle/>
          <a:p>
            <a:r>
              <a:rPr lang="en-US" dirty="0" smtClean="0"/>
              <a:t>You can add markers, draw routes, plot polygons to add features to the maps as a contributor. As a transportation engineering major, I can edit/add traffic info to specific routes, assign crash locations, etc.</a:t>
            </a:r>
            <a:endParaRPr lang="en-US" dirty="0"/>
          </a:p>
        </p:txBody>
      </p:sp>
    </p:spTree>
    <p:extLst>
      <p:ext uri="{BB962C8B-B14F-4D97-AF65-F5344CB8AC3E}">
        <p14:creationId xmlns:p14="http://schemas.microsoft.com/office/powerpoint/2010/main" val="9843449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22237"/>
            <a:ext cx="7421880" cy="4846003"/>
          </a:xfrm>
        </p:spPr>
      </p:pic>
      <p:sp>
        <p:nvSpPr>
          <p:cNvPr id="4" name="Slide Number Placeholder 3"/>
          <p:cNvSpPr>
            <a:spLocks noGrp="1"/>
          </p:cNvSpPr>
          <p:nvPr>
            <p:ph type="sldNum" sz="quarter" idx="12"/>
          </p:nvPr>
        </p:nvSpPr>
        <p:spPr/>
        <p:txBody>
          <a:bodyPr/>
          <a:lstStyle/>
          <a:p>
            <a:pPr>
              <a:defRPr/>
            </a:pPr>
            <a:fld id="{B6329E9E-D070-D54D-912C-EF89C789581B}" type="slidenum">
              <a:rPr lang="en-US" smtClean="0">
                <a:solidFill>
                  <a:srgbClr val="B6140E"/>
                </a:solidFill>
                <a:latin typeface="Arial"/>
                <a:ea typeface="ＭＳ Ｐゴシック"/>
              </a:rPr>
              <a:pPr>
                <a:defRPr/>
              </a:pPr>
              <a:t>8</a:t>
            </a:fld>
            <a:endParaRPr lang="en-US" dirty="0">
              <a:solidFill>
                <a:srgbClr val="B6140E"/>
              </a:solidFill>
              <a:latin typeface="Arial"/>
              <a:ea typeface="ＭＳ Ｐゴシック"/>
            </a:endParaRPr>
          </a:p>
        </p:txBody>
      </p:sp>
      <p:sp>
        <p:nvSpPr>
          <p:cNvPr id="7" name="TextBox 6"/>
          <p:cNvSpPr txBox="1"/>
          <p:nvPr/>
        </p:nvSpPr>
        <p:spPr>
          <a:xfrm>
            <a:off x="457200" y="5257800"/>
            <a:ext cx="5848652" cy="369332"/>
          </a:xfrm>
          <a:prstGeom prst="rect">
            <a:avLst/>
          </a:prstGeom>
          <a:noFill/>
        </p:spPr>
        <p:txBody>
          <a:bodyPr wrap="none" rtlCol="0">
            <a:spAutoFit/>
          </a:bodyPr>
          <a:lstStyle/>
          <a:p>
            <a:r>
              <a:rPr lang="en-US" dirty="0" smtClean="0"/>
              <a:t>Eventually, you can export the map for </a:t>
            </a:r>
            <a:r>
              <a:rPr lang="en-US" smtClean="0"/>
              <a:t>your future </a:t>
            </a:r>
            <a:r>
              <a:rPr lang="en-US" dirty="0" smtClean="0"/>
              <a:t>use </a:t>
            </a:r>
            <a:endParaRPr lang="en-US" dirty="0"/>
          </a:p>
        </p:txBody>
      </p:sp>
    </p:spTree>
    <p:extLst>
      <p:ext uri="{BB962C8B-B14F-4D97-AF65-F5344CB8AC3E}">
        <p14:creationId xmlns:p14="http://schemas.microsoft.com/office/powerpoint/2010/main" val="1268305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59398"/>
            <a:ext cx="6477000" cy="5633791"/>
          </a:xfrm>
        </p:spPr>
      </p:pic>
      <p:sp>
        <p:nvSpPr>
          <p:cNvPr id="4" name="Slide Number Placeholder 3"/>
          <p:cNvSpPr>
            <a:spLocks noGrp="1"/>
          </p:cNvSpPr>
          <p:nvPr>
            <p:ph type="sldNum" sz="quarter" idx="12"/>
          </p:nvPr>
        </p:nvSpPr>
        <p:spPr/>
        <p:txBody>
          <a:bodyPr/>
          <a:lstStyle/>
          <a:p>
            <a:pPr>
              <a:defRPr/>
            </a:pPr>
            <a:fld id="{B6329E9E-D070-D54D-912C-EF89C789581B}" type="slidenum">
              <a:rPr lang="en-US" smtClean="0">
                <a:solidFill>
                  <a:srgbClr val="B6140E"/>
                </a:solidFill>
                <a:latin typeface="Arial"/>
                <a:ea typeface="ＭＳ Ｐゴシック"/>
              </a:rPr>
              <a:pPr>
                <a:defRPr/>
              </a:pPr>
              <a:t>9</a:t>
            </a:fld>
            <a:endParaRPr lang="en-US" dirty="0">
              <a:solidFill>
                <a:srgbClr val="B6140E"/>
              </a:solidFill>
              <a:latin typeface="Arial"/>
              <a:ea typeface="ＭＳ Ｐゴシック"/>
            </a:endParaRPr>
          </a:p>
        </p:txBody>
      </p:sp>
      <p:sp>
        <p:nvSpPr>
          <p:cNvPr id="6" name="TextBox 5"/>
          <p:cNvSpPr txBox="1"/>
          <p:nvPr/>
        </p:nvSpPr>
        <p:spPr>
          <a:xfrm>
            <a:off x="5133380" y="2026920"/>
            <a:ext cx="3601640" cy="2585323"/>
          </a:xfrm>
          <a:prstGeom prst="rect">
            <a:avLst/>
          </a:prstGeom>
          <a:noFill/>
        </p:spPr>
        <p:txBody>
          <a:bodyPr wrap="square" rtlCol="0">
            <a:spAutoFit/>
          </a:bodyPr>
          <a:lstStyle/>
          <a:p>
            <a:r>
              <a:rPr lang="en-US" dirty="0" smtClean="0"/>
              <a:t>OSM should be our most familiar map , either in the lecture </a:t>
            </a:r>
            <a:r>
              <a:rPr lang="en-US" dirty="0" err="1" smtClean="0"/>
              <a:t>jsbin</a:t>
            </a:r>
            <a:r>
              <a:rPr lang="en-US" dirty="0" smtClean="0"/>
              <a:t>, or our assignments. OSM is always the first choice as base map. So far, two more weeks left, when you right click to see the page source. You will find that those format, function, etc. are not unfamiliar.</a:t>
            </a:r>
            <a:endParaRPr lang="en-US" dirty="0"/>
          </a:p>
        </p:txBody>
      </p:sp>
    </p:spTree>
    <p:extLst>
      <p:ext uri="{BB962C8B-B14F-4D97-AF65-F5344CB8AC3E}">
        <p14:creationId xmlns:p14="http://schemas.microsoft.com/office/powerpoint/2010/main" val="1176675151"/>
      </p:ext>
    </p:extLst>
  </p:cSld>
  <p:clrMapOvr>
    <a:masterClrMapping/>
  </p:clrMapOvr>
</p:sld>
</file>

<file path=ppt/theme/theme1.xml><?xml version="1.0" encoding="utf-8"?>
<a:theme xmlns:a="http://schemas.openxmlformats.org/drawingml/2006/main" name="Network">
  <a:themeElements>
    <a:clrScheme name="Custom 7">
      <a:dk1>
        <a:srgbClr val="000000"/>
      </a:dk1>
      <a:lt1>
        <a:srgbClr val="FFFFFF"/>
      </a:lt1>
      <a:dk2>
        <a:srgbClr val="B6140E"/>
      </a:dk2>
      <a:lt2>
        <a:srgbClr val="808080"/>
      </a:lt2>
      <a:accent1>
        <a:srgbClr val="D42F31"/>
      </a:accent1>
      <a:accent2>
        <a:srgbClr val="E0C434"/>
      </a:accent2>
      <a:accent3>
        <a:srgbClr val="FFFFFF"/>
      </a:accent3>
      <a:accent4>
        <a:srgbClr val="000000"/>
      </a:accent4>
      <a:accent5>
        <a:srgbClr val="E2E2AA"/>
      </a:accent5>
      <a:accent6>
        <a:srgbClr val="5C8A8A"/>
      </a:accent6>
      <a:hlink>
        <a:srgbClr val="CF1B25"/>
      </a:hlink>
      <a:folHlink>
        <a:srgbClr val="ECE14F"/>
      </a:folHlink>
    </a:clrScheme>
    <a:fontScheme name="Network">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Network 1">
        <a:dk1>
          <a:srgbClr val="4F747B"/>
        </a:dk1>
        <a:lt1>
          <a:srgbClr val="FFFFFF"/>
        </a:lt1>
        <a:dk2>
          <a:srgbClr val="000000"/>
        </a:dk2>
        <a:lt2>
          <a:srgbClr val="C0C0C0"/>
        </a:lt2>
        <a:accent1>
          <a:srgbClr val="859868"/>
        </a:accent1>
        <a:accent2>
          <a:srgbClr val="5F5F5F"/>
        </a:accent2>
        <a:accent3>
          <a:srgbClr val="AAAAAA"/>
        </a:accent3>
        <a:accent4>
          <a:srgbClr val="DADADA"/>
        </a:accent4>
        <a:accent5>
          <a:srgbClr val="C2CAB9"/>
        </a:accent5>
        <a:accent6>
          <a:srgbClr val="555555"/>
        </a:accent6>
        <a:hlink>
          <a:srgbClr val="5F5F5F"/>
        </a:hlink>
        <a:folHlink>
          <a:srgbClr val="BA1212"/>
        </a:folHlink>
      </a:clrScheme>
      <a:clrMap bg1="dk2" tx1="lt1" bg2="dk1" tx2="lt2" accent1="accent1" accent2="accent2" accent3="accent3" accent4="accent4" accent5="accent5" accent6="accent6" hlink="hlink" folHlink="folHlink"/>
    </a:extraClrScheme>
    <a:extraClrScheme>
      <a:clrScheme name="Network 2">
        <a:dk1>
          <a:srgbClr val="3C0000"/>
        </a:dk1>
        <a:lt1>
          <a:srgbClr val="FFFFFF"/>
        </a:lt1>
        <a:dk2>
          <a:srgbClr val="4D0B0B"/>
        </a:dk2>
        <a:lt2>
          <a:srgbClr val="FFFFFF"/>
        </a:lt2>
        <a:accent1>
          <a:srgbClr val="666633"/>
        </a:accent1>
        <a:accent2>
          <a:srgbClr val="CC3300"/>
        </a:accent2>
        <a:accent3>
          <a:srgbClr val="B2AAAA"/>
        </a:accent3>
        <a:accent4>
          <a:srgbClr val="DADADA"/>
        </a:accent4>
        <a:accent5>
          <a:srgbClr val="B8B8AD"/>
        </a:accent5>
        <a:accent6>
          <a:srgbClr val="B92D00"/>
        </a:accent6>
        <a:hlink>
          <a:srgbClr val="CC9900"/>
        </a:hlink>
        <a:folHlink>
          <a:srgbClr val="CCCC33"/>
        </a:folHlink>
      </a:clrScheme>
      <a:clrMap bg1="dk2" tx1="lt1" bg2="dk1" tx2="lt2" accent1="accent1" accent2="accent2" accent3="accent3" accent4="accent4" accent5="accent5" accent6="accent6" hlink="hlink" folHlink="folHlink"/>
    </a:extraClrScheme>
    <a:extraClrScheme>
      <a:clrScheme name="Network 3">
        <a:dk1>
          <a:srgbClr val="666699"/>
        </a:dk1>
        <a:lt1>
          <a:srgbClr val="FFFFFF"/>
        </a:lt1>
        <a:dk2>
          <a:srgbClr val="15192B"/>
        </a:dk2>
        <a:lt2>
          <a:srgbClr val="CCCCFF"/>
        </a:lt2>
        <a:accent1>
          <a:srgbClr val="4F893D"/>
        </a:accent1>
        <a:accent2>
          <a:srgbClr val="666699"/>
        </a:accent2>
        <a:accent3>
          <a:srgbClr val="AAABAC"/>
        </a:accent3>
        <a:accent4>
          <a:srgbClr val="DADADA"/>
        </a:accent4>
        <a:accent5>
          <a:srgbClr val="B2C4AF"/>
        </a:accent5>
        <a:accent6>
          <a:srgbClr val="5C5C8A"/>
        </a:accent6>
        <a:hlink>
          <a:srgbClr val="CC9900"/>
        </a:hlink>
        <a:folHlink>
          <a:srgbClr val="4837C7"/>
        </a:folHlink>
      </a:clrScheme>
      <a:clrMap bg1="dk2" tx1="lt1" bg2="dk1" tx2="lt2" accent1="accent1" accent2="accent2" accent3="accent3" accent4="accent4" accent5="accent5" accent6="accent6" hlink="hlink" folHlink="folHlink"/>
    </a:extraClrScheme>
    <a:extraClrScheme>
      <a:clrScheme name="Network 4">
        <a:dk1>
          <a:srgbClr val="666699"/>
        </a:dk1>
        <a:lt1>
          <a:srgbClr val="FFFFFF"/>
        </a:lt1>
        <a:dk2>
          <a:srgbClr val="86001A"/>
        </a:dk2>
        <a:lt2>
          <a:srgbClr val="CCCC66"/>
        </a:lt2>
        <a:accent1>
          <a:srgbClr val="FF3300"/>
        </a:accent1>
        <a:accent2>
          <a:srgbClr val="FF6600"/>
        </a:accent2>
        <a:accent3>
          <a:srgbClr val="C3AAAB"/>
        </a:accent3>
        <a:accent4>
          <a:srgbClr val="DADADA"/>
        </a:accent4>
        <a:accent5>
          <a:srgbClr val="FFADAA"/>
        </a:accent5>
        <a:accent6>
          <a:srgbClr val="E75C00"/>
        </a:accent6>
        <a:hlink>
          <a:srgbClr val="CC9900"/>
        </a:hlink>
        <a:folHlink>
          <a:srgbClr val="FF0000"/>
        </a:folHlink>
      </a:clrScheme>
      <a:clrMap bg1="dk2" tx1="lt1" bg2="dk1" tx2="lt2" accent1="accent1" accent2="accent2" accent3="accent3" accent4="accent4" accent5="accent5" accent6="accent6" hlink="hlink" folHlink="folHlink"/>
    </a:extraClrScheme>
    <a:extraClrScheme>
      <a:clrScheme name="Network 5">
        <a:dk1>
          <a:srgbClr val="666699"/>
        </a:dk1>
        <a:lt1>
          <a:srgbClr val="FFFFFF"/>
        </a:lt1>
        <a:dk2>
          <a:srgbClr val="000054"/>
        </a:dk2>
        <a:lt2>
          <a:srgbClr val="FFFFFF"/>
        </a:lt2>
        <a:accent1>
          <a:srgbClr val="3333FF"/>
        </a:accent1>
        <a:accent2>
          <a:srgbClr val="006699"/>
        </a:accent2>
        <a:accent3>
          <a:srgbClr val="AAAAB3"/>
        </a:accent3>
        <a:accent4>
          <a:srgbClr val="DADADA"/>
        </a:accent4>
        <a:accent5>
          <a:srgbClr val="ADADFF"/>
        </a:accent5>
        <a:accent6>
          <a:srgbClr val="005C8A"/>
        </a:accent6>
        <a:hlink>
          <a:srgbClr val="669900"/>
        </a:hlink>
        <a:folHlink>
          <a:srgbClr val="0000FF"/>
        </a:folHlink>
      </a:clrScheme>
      <a:clrMap bg1="dk2" tx1="lt1" bg2="dk1" tx2="lt2" accent1="accent1" accent2="accent2" accent3="accent3" accent4="accent4" accent5="accent5" accent6="accent6" hlink="hlink" folHlink="folHlink"/>
    </a:extraClrScheme>
    <a:extraClrScheme>
      <a:clrScheme name="Network 6">
        <a:dk1>
          <a:srgbClr val="808080"/>
        </a:dk1>
        <a:lt1>
          <a:srgbClr val="FFFFFF"/>
        </a:lt1>
        <a:dk2>
          <a:srgbClr val="30054B"/>
        </a:dk2>
        <a:lt2>
          <a:srgbClr val="FFFFFF"/>
        </a:lt2>
        <a:accent1>
          <a:srgbClr val="797B9B"/>
        </a:accent1>
        <a:accent2>
          <a:srgbClr val="6B4FB1"/>
        </a:accent2>
        <a:accent3>
          <a:srgbClr val="ADAAB1"/>
        </a:accent3>
        <a:accent4>
          <a:srgbClr val="DADADA"/>
        </a:accent4>
        <a:accent5>
          <a:srgbClr val="BEBFCB"/>
        </a:accent5>
        <a:accent6>
          <a:srgbClr val="6047A0"/>
        </a:accent6>
        <a:hlink>
          <a:srgbClr val="7AACCE"/>
        </a:hlink>
        <a:folHlink>
          <a:srgbClr val="D8D8EC"/>
        </a:folHlink>
      </a:clrScheme>
      <a:clrMap bg1="dk2" tx1="lt1" bg2="dk1" tx2="lt2" accent1="accent1" accent2="accent2" accent3="accent3" accent4="accent4" accent5="accent5" accent6="accent6" hlink="hlink" folHlink="folHlink"/>
    </a:extraClrScheme>
    <a:extraClrScheme>
      <a:clrScheme name="Network 7">
        <a:dk1>
          <a:srgbClr val="808080"/>
        </a:dk1>
        <a:lt1>
          <a:srgbClr val="FFFFCC"/>
        </a:lt1>
        <a:dk2>
          <a:srgbClr val="29527B"/>
        </a:dk2>
        <a:lt2>
          <a:srgbClr val="FFFFFF"/>
        </a:lt2>
        <a:accent1>
          <a:srgbClr val="CCCC00"/>
        </a:accent1>
        <a:accent2>
          <a:srgbClr val="669999"/>
        </a:accent2>
        <a:accent3>
          <a:srgbClr val="ACB3BF"/>
        </a:accent3>
        <a:accent4>
          <a:srgbClr val="DADAAE"/>
        </a:accent4>
        <a:accent5>
          <a:srgbClr val="E2E2AA"/>
        </a:accent5>
        <a:accent6>
          <a:srgbClr val="5C8A8A"/>
        </a:accent6>
        <a:hlink>
          <a:srgbClr val="D8D8EC"/>
        </a:hlink>
        <a:folHlink>
          <a:srgbClr val="B2B2B2"/>
        </a:folHlink>
      </a:clrScheme>
      <a:clrMap bg1="dk2" tx1="lt1" bg2="dk1" tx2="lt2" accent1="accent1" accent2="accent2" accent3="accent3" accent4="accent4" accent5="accent5" accent6="accent6" hlink="hlink" folHlink="folHlink"/>
    </a:extraClrScheme>
    <a:extraClrScheme>
      <a:clrScheme name="Network 8">
        <a:dk1>
          <a:srgbClr val="666699"/>
        </a:dk1>
        <a:lt1>
          <a:srgbClr val="FFFFFF"/>
        </a:lt1>
        <a:dk2>
          <a:srgbClr val="476949"/>
        </a:dk2>
        <a:lt2>
          <a:srgbClr val="FFFFFF"/>
        </a:lt2>
        <a:accent1>
          <a:srgbClr val="CC6600"/>
        </a:accent1>
        <a:accent2>
          <a:srgbClr val="CC9900"/>
        </a:accent2>
        <a:accent3>
          <a:srgbClr val="B1B9B1"/>
        </a:accent3>
        <a:accent4>
          <a:srgbClr val="DADADA"/>
        </a:accent4>
        <a:accent5>
          <a:srgbClr val="E2B8AA"/>
        </a:accent5>
        <a:accent6>
          <a:srgbClr val="B98A00"/>
        </a:accent6>
        <a:hlink>
          <a:srgbClr val="669900"/>
        </a:hlink>
        <a:folHlink>
          <a:srgbClr val="A45200"/>
        </a:folHlink>
      </a:clrScheme>
      <a:clrMap bg1="dk2" tx1="lt1" bg2="dk1" tx2="lt2" accent1="accent1" accent2="accent2" accent3="accent3" accent4="accent4" accent5="accent5" accent6="accent6" hlink="hlink" folHlink="folHlink"/>
    </a:extraClrScheme>
    <a:extraClrScheme>
      <a:clrScheme name="Network 9">
        <a:dk1>
          <a:srgbClr val="000000"/>
        </a:dk1>
        <a:lt1>
          <a:srgbClr val="FFFFFF"/>
        </a:lt1>
        <a:dk2>
          <a:srgbClr val="7C1302"/>
        </a:dk2>
        <a:lt2>
          <a:srgbClr val="CC9900"/>
        </a:lt2>
        <a:accent1>
          <a:srgbClr val="CC9900"/>
        </a:accent1>
        <a:accent2>
          <a:srgbClr val="CC3300"/>
        </a:accent2>
        <a:accent3>
          <a:srgbClr val="FFFFFF"/>
        </a:accent3>
        <a:accent4>
          <a:srgbClr val="000000"/>
        </a:accent4>
        <a:accent5>
          <a:srgbClr val="E2CAAA"/>
        </a:accent5>
        <a:accent6>
          <a:srgbClr val="B92D00"/>
        </a:accent6>
        <a:hlink>
          <a:srgbClr val="808080"/>
        </a:hlink>
        <a:folHlink>
          <a:srgbClr val="CCCC66"/>
        </a:folHlink>
      </a:clrScheme>
      <a:clrMap bg1="lt1" tx1="dk1" bg2="lt2" tx2="dk2" accent1="accent1" accent2="accent2" accent3="accent3" accent4="accent4" accent5="accent5" accent6="accent6" hlink="hlink" folHlink="folHlink"/>
    </a:extraClrScheme>
    <a:extraClrScheme>
      <a:clrScheme name="Network 10">
        <a:dk1>
          <a:srgbClr val="000000"/>
        </a:dk1>
        <a:lt1>
          <a:srgbClr val="FFFFFF"/>
        </a:lt1>
        <a:dk2>
          <a:srgbClr val="330066"/>
        </a:dk2>
        <a:lt2>
          <a:srgbClr val="808080"/>
        </a:lt2>
        <a:accent1>
          <a:srgbClr val="CCCC00"/>
        </a:accent1>
        <a:accent2>
          <a:srgbClr val="669999"/>
        </a:accent2>
        <a:accent3>
          <a:srgbClr val="FFFFFF"/>
        </a:accent3>
        <a:accent4>
          <a:srgbClr val="000000"/>
        </a:accent4>
        <a:accent5>
          <a:srgbClr val="E2E2AA"/>
        </a:accent5>
        <a:accent6>
          <a:srgbClr val="5C8A8A"/>
        </a:accent6>
        <a:hlink>
          <a:srgbClr val="7E9CE8"/>
        </a:hlink>
        <a:folHlink>
          <a:srgbClr val="D8D8EC"/>
        </a:folHlink>
      </a:clrScheme>
      <a:clrMap bg1="lt1" tx1="dk1" bg2="lt2" tx2="dk2" accent1="accent1" accent2="accent2" accent3="accent3" accent4="accent4" accent5="accent5" accent6="accent6" hlink="hlink" folHlink="folHlink"/>
    </a:extraClrScheme>
    <a:extraClrScheme>
      <a:clrScheme name="Network 11">
        <a:dk1>
          <a:srgbClr val="000000"/>
        </a:dk1>
        <a:lt1>
          <a:srgbClr val="FFFFFF"/>
        </a:lt1>
        <a:dk2>
          <a:srgbClr val="0D6D4F"/>
        </a:dk2>
        <a:lt2>
          <a:srgbClr val="808080"/>
        </a:lt2>
        <a:accent1>
          <a:srgbClr val="CCCC00"/>
        </a:accent1>
        <a:accent2>
          <a:srgbClr val="669999"/>
        </a:accent2>
        <a:accent3>
          <a:srgbClr val="FFFFFF"/>
        </a:accent3>
        <a:accent4>
          <a:srgbClr val="000000"/>
        </a:accent4>
        <a:accent5>
          <a:srgbClr val="E2E2AA"/>
        </a:accent5>
        <a:accent6>
          <a:srgbClr val="5C8A8A"/>
        </a:accent6>
        <a:hlink>
          <a:srgbClr val="7E9CE8"/>
        </a:hlink>
        <a:folHlink>
          <a:srgbClr val="D8D8E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11657</TotalTime>
  <Words>353</Words>
  <Application>Microsoft Macintosh PowerPoint</Application>
  <PresentationFormat>On-screen Show (4:3)</PresentationFormat>
  <Paragraphs>35</Paragraphs>
  <Slides>10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MS PGothic</vt:lpstr>
      <vt:lpstr>ＭＳ Ｐゴシック</vt:lpstr>
      <vt:lpstr>Wingdings</vt:lpstr>
      <vt:lpstr>Arial</vt:lpstr>
      <vt:lpstr>Network</vt:lpstr>
      <vt:lpstr>LA 558:  Tech Report </vt:lpstr>
      <vt:lpstr>Introduction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Inspiration for final project</vt:lpstr>
    </vt:vector>
  </TitlesOfParts>
  <Company>Wayne State University</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C:  Yield Control</dc:title>
  <dc:creator>Peter Savolainen</dc:creator>
  <cp:lastModifiedBy>Tian, Yu</cp:lastModifiedBy>
  <cp:revision>164</cp:revision>
  <cp:lastPrinted>2016-11-08T16:18:08Z</cp:lastPrinted>
  <dcterms:created xsi:type="dcterms:W3CDTF">2014-10-20T01:43:32Z</dcterms:created>
  <dcterms:modified xsi:type="dcterms:W3CDTF">2018-04-13T05:18:37Z</dcterms:modified>
</cp:coreProperties>
</file>

<file path=docProps/thumbnail.jpeg>
</file>